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2"/>
  </p:notesMasterIdLst>
  <p:sldIdLst>
    <p:sldId id="256" r:id="rId2"/>
    <p:sldId id="257" r:id="rId3"/>
    <p:sldId id="258" r:id="rId4"/>
    <p:sldId id="259" r:id="rId5"/>
    <p:sldId id="265" r:id="rId6"/>
    <p:sldId id="261" r:id="rId7"/>
    <p:sldId id="268" r:id="rId8"/>
    <p:sldId id="260" r:id="rId9"/>
    <p:sldId id="264" r:id="rId10"/>
    <p:sldId id="262" r:id="rId11"/>
    <p:sldId id="271" r:id="rId12"/>
    <p:sldId id="269" r:id="rId13"/>
    <p:sldId id="274" r:id="rId14"/>
    <p:sldId id="272" r:id="rId15"/>
    <p:sldId id="275" r:id="rId16"/>
    <p:sldId id="276" r:id="rId17"/>
    <p:sldId id="277" r:id="rId18"/>
    <p:sldId id="278" r:id="rId19"/>
    <p:sldId id="279" r:id="rId20"/>
    <p:sldId id="267" r:id="rId21"/>
  </p:sldIdLst>
  <p:sldSz cx="12192000" cy="6858000"/>
  <p:notesSz cx="6858000" cy="9144000"/>
  <p:embeddedFontLst>
    <p:embeddedFont>
      <p:font typeface="Book Antiqua" panose="02040602050305030304" pitchFamily="18" charset="0"/>
      <p:regular r:id="rId23"/>
      <p:bold r:id="rId24"/>
      <p:italic r:id="rId25"/>
      <p:boldItalic r:id="rId26"/>
    </p:embeddedFont>
    <p:embeddedFont>
      <p:font typeface="Calibri" panose="020F0502020204030204" pitchFamily="34" charset="0"/>
      <p:regular r:id="rId27"/>
      <p:bold r:id="rId28"/>
      <p:italic r:id="rId29"/>
      <p:boldItalic r:id="rId30"/>
    </p:embeddedFont>
    <p:embeddedFont>
      <p:font typeface="Core Sans C 45 Regular" panose="020B0603030302020204" charset="0"/>
      <p:regular r:id="rId31"/>
    </p:embeddedFont>
    <p:embeddedFont>
      <p:font typeface="Core Sans C 75 ExtraBold" panose="020B0603030302020204" charset="0"/>
      <p:bold r:id="rId32"/>
    </p:embeddedFont>
    <p:embeddedFont>
      <p:font typeface="Lato" panose="020F0502020204030203" pitchFamily="34" charset="0"/>
      <p:regular r:id="rId33"/>
      <p:bold r:id="rId34"/>
      <p:italic r:id="rId35"/>
      <p:boldItalic r:id="rId36"/>
    </p:embeddedFont>
    <p:embeddedFont>
      <p:font typeface="Nunito" pitchFamily="2" charset="0"/>
      <p:regular r:id="rId37"/>
      <p:bold r:id="rId38"/>
      <p:italic r:id="rId39"/>
      <p:boldItalic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AC5B"/>
    <a:srgbClr val="FF4141"/>
    <a:srgbClr val="F4F5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4660"/>
  </p:normalViewPr>
  <p:slideViewPr>
    <p:cSldViewPr snapToGrid="0">
      <p:cViewPr varScale="1">
        <p:scale>
          <a:sx n="85" d="100"/>
          <a:sy n="85" d="100"/>
        </p:scale>
        <p:origin x="74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media/image1.jp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670E9B-48C2-46E3-B53E-8AA96C2C4F1F}" type="datetimeFigureOut">
              <a:rPr lang="en-IN" smtClean="0"/>
              <a:t>14-10-2023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F4FAFC-E590-4541-BF2D-F4C33945ABEE}" type="slidenum">
              <a:rPr lang="en-IN" smtClean="0"/>
              <a:t>‹#›</a:t>
            </a:fld>
            <a:endParaRPr lang="en-IN"/>
          </a:p>
        </p:txBody>
      </p:sp>
    </p:spTree>
    <p:extLst>
      <p:ext uri="{BB962C8B-B14F-4D97-AF65-F5344CB8AC3E}">
        <p14:creationId xmlns:p14="http://schemas.microsoft.com/office/powerpoint/2010/main" val="4230805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306C49-2902-4A92-8A19-78C34F1195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860CCBF-A622-4F6C-885C-8AF2714AAA08}"/>
              </a:ext>
            </a:extLst>
          </p:cNvPr>
          <p:cNvSpPr>
            <a:spLocks noGrp="1"/>
          </p:cNvSpPr>
          <p:nvPr>
            <p:ph type="ctrTitle" hasCustomPrompt="1"/>
          </p:nvPr>
        </p:nvSpPr>
        <p:spPr>
          <a:xfrm>
            <a:off x="5818908" y="2272145"/>
            <a:ext cx="4849092" cy="1237818"/>
          </a:xfrm>
        </p:spPr>
        <p:txBody>
          <a:bodyPr anchor="b">
            <a:normAutofit/>
          </a:bodyPr>
          <a:lstStyle>
            <a:lvl1pPr algn="l">
              <a:defRPr sz="4000">
                <a:latin typeface="Calibri" panose="020F0502020204030204" pitchFamily="34" charset="0"/>
              </a:defRPr>
            </a:lvl1pPr>
          </a:lstStyle>
          <a:p>
            <a:r>
              <a:rPr lang="en-US" dirty="0"/>
              <a:t>PRESENTATION</a:t>
            </a:r>
            <a:br>
              <a:rPr lang="en-US" dirty="0"/>
            </a:br>
            <a:r>
              <a:rPr lang="en-US" dirty="0"/>
              <a:t>TITLE GOES HERE</a:t>
            </a:r>
            <a:endParaRPr lang="en-IN" dirty="0"/>
          </a:p>
        </p:txBody>
      </p:sp>
      <p:sp>
        <p:nvSpPr>
          <p:cNvPr id="3" name="Subtitle 2">
            <a:extLst>
              <a:ext uri="{FF2B5EF4-FFF2-40B4-BE49-F238E27FC236}">
                <a16:creationId xmlns:a16="http://schemas.microsoft.com/office/drawing/2014/main" id="{6BD22A7A-BF28-4DB2-8860-2BC1AEAE2839}"/>
              </a:ext>
            </a:extLst>
          </p:cNvPr>
          <p:cNvSpPr>
            <a:spLocks noGrp="1"/>
          </p:cNvSpPr>
          <p:nvPr>
            <p:ph type="subTitle" idx="1" hasCustomPrompt="1"/>
          </p:nvPr>
        </p:nvSpPr>
        <p:spPr>
          <a:xfrm>
            <a:off x="5818908" y="3946164"/>
            <a:ext cx="4849091" cy="1237817"/>
          </a:xfrm>
        </p:spPr>
        <p:txBody>
          <a:bodyPr>
            <a:normAutofit/>
          </a:bodyPr>
          <a:lstStyle>
            <a:lvl1pPr marL="0" indent="0" algn="l">
              <a:buNone/>
              <a:defRPr sz="1400" b="0">
                <a:latin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Date: May 19, 2021   |   By: Sample Name</a:t>
            </a:r>
            <a:endParaRPr lang="en-IN" dirty="0"/>
          </a:p>
        </p:txBody>
      </p:sp>
      <p:sp>
        <p:nvSpPr>
          <p:cNvPr id="7" name="Rectangle: Rounded Corners 6">
            <a:extLst>
              <a:ext uri="{FF2B5EF4-FFF2-40B4-BE49-F238E27FC236}">
                <a16:creationId xmlns:a16="http://schemas.microsoft.com/office/drawing/2014/main" id="{EF5FB36F-51A5-48D8-92A9-5AD8A52EE64E}"/>
              </a:ext>
            </a:extLst>
          </p:cNvPr>
          <p:cNvSpPr/>
          <p:nvPr userDrawn="1"/>
        </p:nvSpPr>
        <p:spPr>
          <a:xfrm>
            <a:off x="5818907" y="3677265"/>
            <a:ext cx="4849092" cy="122541"/>
          </a:xfrm>
          <a:prstGeom prst="roundRect">
            <a:avLst>
              <a:gd name="adj" fmla="val 50000"/>
            </a:avLst>
          </a:prstGeom>
          <a:gradFill>
            <a:gsLst>
              <a:gs pos="72000">
                <a:schemeClr val="accent1">
                  <a:lumMod val="50000"/>
                </a:schemeClr>
              </a:gs>
              <a:gs pos="100000">
                <a:schemeClr val="accent1">
                  <a:lumMod val="50000"/>
                </a:schemeClr>
              </a:gs>
              <a:gs pos="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B0F4181A-978D-4153-926E-0D578471CD1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10126" y="1170219"/>
            <a:ext cx="3102427" cy="1031484"/>
          </a:xfrm>
          <a:prstGeom prst="rect">
            <a:avLst/>
          </a:prstGeom>
        </p:spPr>
      </p:pic>
      <p:pic>
        <p:nvPicPr>
          <p:cNvPr id="13" name="Picture 12">
            <a:extLst>
              <a:ext uri="{FF2B5EF4-FFF2-40B4-BE49-F238E27FC236}">
                <a16:creationId xmlns:a16="http://schemas.microsoft.com/office/drawing/2014/main" id="{86078C43-10EF-473A-BCBF-DAE2063CD692}"/>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92535" y="964033"/>
            <a:ext cx="5136971" cy="5091860"/>
          </a:xfrm>
          <a:prstGeom prst="rect">
            <a:avLst/>
          </a:prstGeom>
        </p:spPr>
      </p:pic>
    </p:spTree>
    <p:extLst>
      <p:ext uri="{BB962C8B-B14F-4D97-AF65-F5344CB8AC3E}">
        <p14:creationId xmlns:p14="http://schemas.microsoft.com/office/powerpoint/2010/main" val="13924331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C4C6CF7-E4A2-466A-A870-0E156EC9DB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B91DADD-8686-44B7-B66A-3917A68303F0}"/>
              </a:ext>
            </a:extLst>
          </p:cNvPr>
          <p:cNvSpPr>
            <a:spLocks noGrp="1"/>
          </p:cNvSpPr>
          <p:nvPr>
            <p:ph type="title" hasCustomPrompt="1"/>
          </p:nvPr>
        </p:nvSpPr>
        <p:spPr>
          <a:xfrm>
            <a:off x="839788" y="987425"/>
            <a:ext cx="3932237" cy="1069975"/>
          </a:xfrm>
        </p:spPr>
        <p:txBody>
          <a:bodyPr anchor="b">
            <a:noAutofit/>
          </a:bodyPr>
          <a:lstStyle>
            <a:lvl1pPr>
              <a:defRPr sz="4000">
                <a:latin typeface="Core Sans C 75 ExtraBold" panose="020B0603030302020204" pitchFamily="34" charset="0"/>
              </a:defRPr>
            </a:lvl1pPr>
          </a:lstStyle>
          <a:p>
            <a:r>
              <a:rPr lang="en-US" dirty="0"/>
              <a:t>CLICK TO EDIT MASTER TITLE</a:t>
            </a:r>
            <a:endParaRPr lang="en-IN" dirty="0"/>
          </a:p>
        </p:txBody>
      </p:sp>
      <p:sp>
        <p:nvSpPr>
          <p:cNvPr id="3" name="Content Placeholder 2">
            <a:extLst>
              <a:ext uri="{FF2B5EF4-FFF2-40B4-BE49-F238E27FC236}">
                <a16:creationId xmlns:a16="http://schemas.microsoft.com/office/drawing/2014/main" id="{745B8A98-6008-449B-B244-D0EDA76C47AA}"/>
              </a:ext>
            </a:extLst>
          </p:cNvPr>
          <p:cNvSpPr>
            <a:spLocks noGrp="1"/>
          </p:cNvSpPr>
          <p:nvPr>
            <p:ph idx="1"/>
          </p:nvPr>
        </p:nvSpPr>
        <p:spPr>
          <a:xfrm>
            <a:off x="5183188" y="987425"/>
            <a:ext cx="6172200" cy="4873625"/>
          </a:xfrm>
        </p:spPr>
        <p:txBody>
          <a:bodyPr>
            <a:normAutofit/>
          </a:bodyPr>
          <a:lstStyle>
            <a:lvl1pPr>
              <a:defRPr sz="1800">
                <a:solidFill>
                  <a:schemeClr val="bg2">
                    <a:lumMod val="25000"/>
                  </a:schemeClr>
                </a:solidFill>
                <a:latin typeface="Core Sans C 45 Regular" panose="020B0603030302020204" pitchFamily="34" charset="0"/>
              </a:defRPr>
            </a:lvl1pPr>
            <a:lvl2pPr>
              <a:defRPr sz="1600">
                <a:solidFill>
                  <a:schemeClr val="bg2">
                    <a:lumMod val="25000"/>
                  </a:schemeClr>
                </a:solidFill>
                <a:latin typeface="Core Sans C 45 Regular" panose="020B0603030302020204" pitchFamily="34" charset="0"/>
              </a:defRPr>
            </a:lvl2pPr>
            <a:lvl3pPr>
              <a:defRPr sz="1400">
                <a:solidFill>
                  <a:schemeClr val="bg2">
                    <a:lumMod val="25000"/>
                  </a:schemeClr>
                </a:solidFill>
                <a:latin typeface="Core Sans C 45 Regular" panose="020B0603030302020204" pitchFamily="34" charset="0"/>
              </a:defRPr>
            </a:lvl3pPr>
            <a:lvl4pPr>
              <a:defRPr sz="1200">
                <a:solidFill>
                  <a:schemeClr val="bg2">
                    <a:lumMod val="25000"/>
                  </a:schemeClr>
                </a:solidFill>
                <a:latin typeface="Core Sans C 45 Regular" panose="020B0603030302020204" pitchFamily="34" charset="0"/>
              </a:defRPr>
            </a:lvl4pPr>
            <a:lvl5pPr>
              <a:defRPr sz="1200">
                <a:solidFill>
                  <a:schemeClr val="bg2">
                    <a:lumMod val="25000"/>
                  </a:schemeClr>
                </a:solidFill>
                <a:latin typeface="Core Sans C 45 Regular" panose="020B0603030302020204" pitchFamily="34"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Text Placeholder 3">
            <a:extLst>
              <a:ext uri="{FF2B5EF4-FFF2-40B4-BE49-F238E27FC236}">
                <a16:creationId xmlns:a16="http://schemas.microsoft.com/office/drawing/2014/main" id="{C72096B6-E824-47AA-ACE2-D813991C98E2}"/>
              </a:ext>
            </a:extLst>
          </p:cNvPr>
          <p:cNvSpPr>
            <a:spLocks noGrp="1"/>
          </p:cNvSpPr>
          <p:nvPr>
            <p:ph type="body" sz="half" idx="2"/>
          </p:nvPr>
        </p:nvSpPr>
        <p:spPr>
          <a:xfrm>
            <a:off x="839788" y="2346036"/>
            <a:ext cx="3932237" cy="3522952"/>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7" name="Slide Number Placeholder 6">
            <a:extLst>
              <a:ext uri="{FF2B5EF4-FFF2-40B4-BE49-F238E27FC236}">
                <a16:creationId xmlns:a16="http://schemas.microsoft.com/office/drawing/2014/main" id="{13B2052E-1C7A-4587-A619-9B48051A5F9D}"/>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11" name="Rectangle: Rounded Corners 10">
            <a:extLst>
              <a:ext uri="{FF2B5EF4-FFF2-40B4-BE49-F238E27FC236}">
                <a16:creationId xmlns:a16="http://schemas.microsoft.com/office/drawing/2014/main" id="{FBECECBC-8CCC-4343-A83B-082BF4864CE7}"/>
              </a:ext>
            </a:extLst>
          </p:cNvPr>
          <p:cNvSpPr/>
          <p:nvPr userDrawn="1"/>
        </p:nvSpPr>
        <p:spPr>
          <a:xfrm>
            <a:off x="836612" y="2190235"/>
            <a:ext cx="843116" cy="87619"/>
          </a:xfrm>
          <a:prstGeom prst="roundRect">
            <a:avLst>
              <a:gd name="adj" fmla="val 50000"/>
            </a:avLst>
          </a:prstGeom>
          <a:gradFill>
            <a:gsLst>
              <a:gs pos="100000">
                <a:schemeClr val="accent1">
                  <a:lumMod val="75000"/>
                </a:schemeClr>
              </a:gs>
              <a:gs pos="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47141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3503F71-3DE5-4D19-A6FB-E66D80DADD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1368D95-E190-4865-AF5D-A60143F90F52}"/>
              </a:ext>
            </a:extLst>
          </p:cNvPr>
          <p:cNvSpPr>
            <a:spLocks noGrp="1"/>
          </p:cNvSpPr>
          <p:nvPr>
            <p:ph type="title" hasCustomPrompt="1"/>
          </p:nvPr>
        </p:nvSpPr>
        <p:spPr>
          <a:xfrm>
            <a:off x="839788" y="854236"/>
            <a:ext cx="3932237" cy="1203163"/>
          </a:xfrm>
        </p:spPr>
        <p:txBody>
          <a:bodyPr anchor="b">
            <a:noAutofit/>
          </a:bodyPr>
          <a:lstStyle>
            <a:lvl1pPr>
              <a:defRPr sz="4000">
                <a:latin typeface="Core Sans C 75 ExtraBold" panose="020B0603030302020204" pitchFamily="34" charset="0"/>
              </a:defRPr>
            </a:lvl1pPr>
          </a:lstStyle>
          <a:p>
            <a:r>
              <a:rPr lang="en-US" dirty="0"/>
              <a:t>CLICK TO EDIT MASTER TITLE</a:t>
            </a:r>
            <a:endParaRPr lang="en-IN" dirty="0"/>
          </a:p>
        </p:txBody>
      </p:sp>
      <p:sp>
        <p:nvSpPr>
          <p:cNvPr id="3" name="Picture Placeholder 2">
            <a:extLst>
              <a:ext uri="{FF2B5EF4-FFF2-40B4-BE49-F238E27FC236}">
                <a16:creationId xmlns:a16="http://schemas.microsoft.com/office/drawing/2014/main" id="{47EE3DF2-4476-409D-AC3F-75004AE1AE46}"/>
              </a:ext>
            </a:extLst>
          </p:cNvPr>
          <p:cNvSpPr>
            <a:spLocks noGrp="1"/>
          </p:cNvSpPr>
          <p:nvPr>
            <p:ph type="pic" idx="1"/>
          </p:nvPr>
        </p:nvSpPr>
        <p:spPr>
          <a:xfrm>
            <a:off x="5183188" y="854237"/>
            <a:ext cx="6172200" cy="5006814"/>
          </a:xfrm>
          <a:effectLst>
            <a:outerShdw blurRad="50800" dist="38100" algn="l" rotWithShape="0">
              <a:prstClr val="black">
                <a:alpha val="4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EFC6CD1-13C8-4217-9405-CF1DC365E16E}"/>
              </a:ext>
            </a:extLst>
          </p:cNvPr>
          <p:cNvSpPr>
            <a:spLocks noGrp="1"/>
          </p:cNvSpPr>
          <p:nvPr>
            <p:ph type="body" sz="half" idx="2"/>
          </p:nvPr>
        </p:nvSpPr>
        <p:spPr>
          <a:xfrm>
            <a:off x="839788" y="2365473"/>
            <a:ext cx="3932237" cy="3503516"/>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7" name="Slide Number Placeholder 6">
            <a:extLst>
              <a:ext uri="{FF2B5EF4-FFF2-40B4-BE49-F238E27FC236}">
                <a16:creationId xmlns:a16="http://schemas.microsoft.com/office/drawing/2014/main" id="{62ABC083-3B58-40EC-B4B6-6273A7B02EAF}"/>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9" name="Rectangle: Rounded Corners 8">
            <a:extLst>
              <a:ext uri="{FF2B5EF4-FFF2-40B4-BE49-F238E27FC236}">
                <a16:creationId xmlns:a16="http://schemas.microsoft.com/office/drawing/2014/main" id="{4B6FAE76-F210-4CBC-9B05-1E5BE9929ABF}"/>
              </a:ext>
            </a:extLst>
          </p:cNvPr>
          <p:cNvSpPr/>
          <p:nvPr userDrawn="1"/>
        </p:nvSpPr>
        <p:spPr>
          <a:xfrm>
            <a:off x="836612" y="2190235"/>
            <a:ext cx="843116" cy="87619"/>
          </a:xfrm>
          <a:prstGeom prst="roundRect">
            <a:avLst>
              <a:gd name="adj" fmla="val 50000"/>
            </a:avLst>
          </a:prstGeom>
          <a:gradFill>
            <a:gsLst>
              <a:gs pos="100000">
                <a:schemeClr val="accent1">
                  <a:lumMod val="75000"/>
                </a:schemeClr>
              </a:gs>
              <a:gs pos="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55492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9468BA8-8D5D-4A7B-AE56-8675836E344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29496"/>
            <a:ext cx="12192000" cy="6858000"/>
          </a:xfrm>
          <a:prstGeom prst="rect">
            <a:avLst/>
          </a:prstGeom>
        </p:spPr>
      </p:pic>
      <p:sp>
        <p:nvSpPr>
          <p:cNvPr id="2" name="Title 1">
            <a:extLst>
              <a:ext uri="{FF2B5EF4-FFF2-40B4-BE49-F238E27FC236}">
                <a16:creationId xmlns:a16="http://schemas.microsoft.com/office/drawing/2014/main" id="{7BB2C1D4-101D-494F-93C4-8909E0D78FB8}"/>
              </a:ext>
            </a:extLst>
          </p:cNvPr>
          <p:cNvSpPr>
            <a:spLocks noGrp="1"/>
          </p:cNvSpPr>
          <p:nvPr>
            <p:ph type="title" hasCustomPrompt="1"/>
          </p:nvPr>
        </p:nvSpPr>
        <p:spPr>
          <a:xfrm>
            <a:off x="907026" y="723592"/>
            <a:ext cx="10515600" cy="863907"/>
          </a:xfrm>
        </p:spPr>
        <p:txBody>
          <a:bodyPr>
            <a:normAutofit/>
          </a:bodyPr>
          <a:lstStyle>
            <a:lvl1pPr>
              <a:defRPr sz="4000" b="0">
                <a:latin typeface="Core Sans C 75 ExtraBold" panose="020B0603030302020204" pitchFamily="34" charset="0"/>
              </a:defRPr>
            </a:lvl1pPr>
          </a:lstStyle>
          <a:p>
            <a:r>
              <a:rPr lang="en-US" dirty="0"/>
              <a:t>PAGE TITLE GOES HERE</a:t>
            </a:r>
            <a:endParaRPr lang="en-IN" dirty="0"/>
          </a:p>
        </p:txBody>
      </p:sp>
      <p:sp>
        <p:nvSpPr>
          <p:cNvPr id="3" name="Content Placeholder 2">
            <a:extLst>
              <a:ext uri="{FF2B5EF4-FFF2-40B4-BE49-F238E27FC236}">
                <a16:creationId xmlns:a16="http://schemas.microsoft.com/office/drawing/2014/main" id="{05654659-1C6F-49C9-8673-B2E0232DDAA2}"/>
              </a:ext>
            </a:extLst>
          </p:cNvPr>
          <p:cNvSpPr>
            <a:spLocks noGrp="1"/>
          </p:cNvSpPr>
          <p:nvPr>
            <p:ph idx="1"/>
          </p:nvPr>
        </p:nvSpPr>
        <p:spPr>
          <a:xfrm>
            <a:off x="907026" y="1743652"/>
            <a:ext cx="10515600" cy="4104120"/>
          </a:xfrm>
        </p:spPr>
        <p:txBody>
          <a:bodyPr>
            <a:normAutofit/>
          </a:bodyPr>
          <a:lstStyle>
            <a:lvl1pPr>
              <a:lnSpc>
                <a:spcPct val="150000"/>
              </a:lnSpc>
              <a:defRPr sz="1400">
                <a:solidFill>
                  <a:schemeClr val="bg2">
                    <a:lumMod val="25000"/>
                  </a:schemeClr>
                </a:solidFill>
                <a:latin typeface="Core Sans C 45 Regular" panose="020B0603030302020204" pitchFamily="34" charset="0"/>
              </a:defRPr>
            </a:lvl1pPr>
            <a:lvl2pPr>
              <a:lnSpc>
                <a:spcPct val="150000"/>
              </a:lnSpc>
              <a:defRPr sz="1400">
                <a:solidFill>
                  <a:schemeClr val="bg2">
                    <a:lumMod val="25000"/>
                  </a:schemeClr>
                </a:solidFill>
                <a:latin typeface="Core Sans C 45 Regular" panose="020B0603030302020204" pitchFamily="34" charset="0"/>
              </a:defRPr>
            </a:lvl2pPr>
            <a:lvl3pPr>
              <a:lnSpc>
                <a:spcPct val="150000"/>
              </a:lnSpc>
              <a:defRPr sz="1400">
                <a:solidFill>
                  <a:schemeClr val="bg2">
                    <a:lumMod val="25000"/>
                  </a:schemeClr>
                </a:solidFill>
                <a:latin typeface="Core Sans C 45 Regular" panose="020B0603030302020204" pitchFamily="34" charset="0"/>
              </a:defRPr>
            </a:lvl3pPr>
            <a:lvl4pPr>
              <a:lnSpc>
                <a:spcPct val="150000"/>
              </a:lnSpc>
              <a:defRPr sz="1400">
                <a:solidFill>
                  <a:schemeClr val="bg2">
                    <a:lumMod val="25000"/>
                  </a:schemeClr>
                </a:solidFill>
                <a:latin typeface="Core Sans C 45 Regular" panose="020B0603030302020204" pitchFamily="34" charset="0"/>
              </a:defRPr>
            </a:lvl4pPr>
            <a:lvl5pPr>
              <a:lnSpc>
                <a:spcPct val="150000"/>
              </a:lnSpc>
              <a:defRPr sz="1400">
                <a:solidFill>
                  <a:schemeClr val="bg2">
                    <a:lumMod val="25000"/>
                  </a:schemeClr>
                </a:solidFill>
                <a:latin typeface="Core Sans C 45 Regular" panose="020B06030303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Slide Number Placeholder 5">
            <a:extLst>
              <a:ext uri="{FF2B5EF4-FFF2-40B4-BE49-F238E27FC236}">
                <a16:creationId xmlns:a16="http://schemas.microsoft.com/office/drawing/2014/main" id="{0679144B-B346-4C88-9103-5F7B717B6744}"/>
              </a:ext>
            </a:extLst>
          </p:cNvPr>
          <p:cNvSpPr>
            <a:spLocks noGrp="1"/>
          </p:cNvSpPr>
          <p:nvPr>
            <p:ph type="sldNum" sz="quarter" idx="12"/>
          </p:nvPr>
        </p:nvSpPr>
        <p:spPr/>
        <p:txBody>
          <a:bodyPr/>
          <a:lstStyle/>
          <a:p>
            <a:fld id="{917C3962-B272-494B-9B95-87BC565E81CE}" type="slidenum">
              <a:rPr lang="en-IN" smtClean="0"/>
              <a:t>‹#›</a:t>
            </a:fld>
            <a:endParaRPr lang="en-IN"/>
          </a:p>
        </p:txBody>
      </p:sp>
    </p:spTree>
    <p:extLst>
      <p:ext uri="{BB962C8B-B14F-4D97-AF65-F5344CB8AC3E}">
        <p14:creationId xmlns:p14="http://schemas.microsoft.com/office/powerpoint/2010/main" val="3822391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Round Imag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580847C-204E-4C80-A444-F631F11FD287}"/>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BB2C1D4-101D-494F-93C4-8909E0D78FB8}"/>
              </a:ext>
            </a:extLst>
          </p:cNvPr>
          <p:cNvSpPr>
            <a:spLocks noGrp="1"/>
          </p:cNvSpPr>
          <p:nvPr>
            <p:ph type="title" hasCustomPrompt="1"/>
          </p:nvPr>
        </p:nvSpPr>
        <p:spPr>
          <a:xfrm>
            <a:off x="1318488" y="1408521"/>
            <a:ext cx="5257799" cy="1170277"/>
          </a:xfrm>
        </p:spPr>
        <p:txBody>
          <a:bodyPr>
            <a:normAutofit/>
          </a:bodyPr>
          <a:lstStyle>
            <a:lvl1pPr>
              <a:defRPr sz="4000" b="0">
                <a:latin typeface="Core Sans C 75 ExtraBold" panose="020B0603030302020204" pitchFamily="34" charset="0"/>
              </a:defRPr>
            </a:lvl1pPr>
          </a:lstStyle>
          <a:p>
            <a:r>
              <a:rPr lang="en-US" dirty="0"/>
              <a:t>HERO PAGE TITLE GOES HERE</a:t>
            </a:r>
            <a:endParaRPr lang="en-IN" dirty="0"/>
          </a:p>
        </p:txBody>
      </p:sp>
      <p:sp>
        <p:nvSpPr>
          <p:cNvPr id="3" name="Content Placeholder 2">
            <a:extLst>
              <a:ext uri="{FF2B5EF4-FFF2-40B4-BE49-F238E27FC236}">
                <a16:creationId xmlns:a16="http://schemas.microsoft.com/office/drawing/2014/main" id="{05654659-1C6F-49C9-8673-B2E0232DDAA2}"/>
              </a:ext>
            </a:extLst>
          </p:cNvPr>
          <p:cNvSpPr>
            <a:spLocks noGrp="1"/>
          </p:cNvSpPr>
          <p:nvPr>
            <p:ph idx="1"/>
          </p:nvPr>
        </p:nvSpPr>
        <p:spPr>
          <a:xfrm>
            <a:off x="1318488" y="3009035"/>
            <a:ext cx="5257800" cy="2373745"/>
          </a:xfrm>
        </p:spPr>
        <p:txBody>
          <a:bodyPr>
            <a:normAutofit/>
          </a:bodyPr>
          <a:lstStyle>
            <a:lvl1pPr marL="0" indent="0">
              <a:lnSpc>
                <a:spcPct val="150000"/>
              </a:lnSpc>
              <a:buNone/>
              <a:defRPr sz="1400">
                <a:solidFill>
                  <a:schemeClr val="bg2">
                    <a:lumMod val="25000"/>
                  </a:schemeClr>
                </a:solidFill>
                <a:latin typeface="Core Sans C 45 Regular" panose="020B0603030302020204" pitchFamily="34" charset="0"/>
              </a:defRPr>
            </a:lvl1pPr>
            <a:lvl2pPr marL="457200" indent="0">
              <a:lnSpc>
                <a:spcPct val="150000"/>
              </a:lnSpc>
              <a:buNone/>
              <a:defRPr sz="1400">
                <a:solidFill>
                  <a:schemeClr val="bg2">
                    <a:lumMod val="25000"/>
                  </a:schemeClr>
                </a:solidFill>
                <a:latin typeface="Core Sans C 45 Regular" panose="020B0603030302020204" pitchFamily="34" charset="0"/>
              </a:defRPr>
            </a:lvl2pPr>
            <a:lvl3pPr>
              <a:lnSpc>
                <a:spcPct val="150000"/>
              </a:lnSpc>
              <a:defRPr sz="1400">
                <a:solidFill>
                  <a:schemeClr val="bg2">
                    <a:lumMod val="25000"/>
                  </a:schemeClr>
                </a:solidFill>
                <a:latin typeface="Core Sans C 45 Regular" panose="020B0603030302020204" pitchFamily="34" charset="0"/>
              </a:defRPr>
            </a:lvl3pPr>
            <a:lvl4pPr>
              <a:lnSpc>
                <a:spcPct val="150000"/>
              </a:lnSpc>
              <a:defRPr sz="1400">
                <a:solidFill>
                  <a:schemeClr val="bg2">
                    <a:lumMod val="25000"/>
                  </a:schemeClr>
                </a:solidFill>
                <a:latin typeface="Core Sans C 45 Regular" panose="020B0603030302020204" pitchFamily="34" charset="0"/>
              </a:defRPr>
            </a:lvl4pPr>
            <a:lvl5pPr>
              <a:lnSpc>
                <a:spcPct val="150000"/>
              </a:lnSpc>
              <a:defRPr sz="1400">
                <a:solidFill>
                  <a:schemeClr val="bg2">
                    <a:lumMod val="25000"/>
                  </a:schemeClr>
                </a:solidFill>
                <a:latin typeface="Core Sans C 45 Regular" panose="020B0603030302020204" pitchFamily="34" charset="0"/>
              </a:defRPr>
            </a:lvl5pPr>
          </a:lstStyle>
          <a:p>
            <a:pPr lvl="0"/>
            <a:r>
              <a:rPr lang="en-US" dirty="0"/>
              <a:t>Click to edit Master text styles</a:t>
            </a:r>
          </a:p>
        </p:txBody>
      </p:sp>
      <p:sp>
        <p:nvSpPr>
          <p:cNvPr id="6" name="Slide Number Placeholder 5">
            <a:extLst>
              <a:ext uri="{FF2B5EF4-FFF2-40B4-BE49-F238E27FC236}">
                <a16:creationId xmlns:a16="http://schemas.microsoft.com/office/drawing/2014/main" id="{0679144B-B346-4C88-9103-5F7B717B6744}"/>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5" name="Picture Placeholder 4">
            <a:extLst>
              <a:ext uri="{FF2B5EF4-FFF2-40B4-BE49-F238E27FC236}">
                <a16:creationId xmlns:a16="http://schemas.microsoft.com/office/drawing/2014/main" id="{FF4DB82F-24F8-429B-A4C0-7264EC83CC0F}"/>
              </a:ext>
            </a:extLst>
          </p:cNvPr>
          <p:cNvSpPr>
            <a:spLocks noGrp="1"/>
          </p:cNvSpPr>
          <p:nvPr>
            <p:ph type="pic" sz="quarter" idx="13"/>
          </p:nvPr>
        </p:nvSpPr>
        <p:spPr>
          <a:xfrm>
            <a:off x="6966530" y="1441870"/>
            <a:ext cx="3950853" cy="3974259"/>
          </a:xfrm>
          <a:prstGeom prst="flowChartConnector">
            <a:avLst/>
          </a:prstGeom>
          <a:effectLst>
            <a:outerShdw blurRad="50800" dist="38100" dir="2700000" algn="tl" rotWithShape="0">
              <a:prstClr val="black">
                <a:alpha val="40000"/>
              </a:prstClr>
            </a:outerShdw>
          </a:effectLst>
        </p:spPr>
        <p:txBody>
          <a:bodyPr/>
          <a:lstStyle/>
          <a:p>
            <a:endParaRPr lang="en-IN"/>
          </a:p>
        </p:txBody>
      </p:sp>
      <p:sp>
        <p:nvSpPr>
          <p:cNvPr id="8" name="Oval 7">
            <a:extLst>
              <a:ext uri="{FF2B5EF4-FFF2-40B4-BE49-F238E27FC236}">
                <a16:creationId xmlns:a16="http://schemas.microsoft.com/office/drawing/2014/main" id="{4DA32ECA-9BC5-4297-A502-5E8E61E66C9C}"/>
              </a:ext>
            </a:extLst>
          </p:cNvPr>
          <p:cNvSpPr/>
          <p:nvPr userDrawn="1"/>
        </p:nvSpPr>
        <p:spPr>
          <a:xfrm>
            <a:off x="6856702" y="1342590"/>
            <a:ext cx="4191289" cy="4191289"/>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858531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F80AC6-9EF2-41BA-B0C5-154CC3A6060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3027D5A-B634-4983-BBCA-98BD9CCB90AC}"/>
              </a:ext>
            </a:extLst>
          </p:cNvPr>
          <p:cNvSpPr>
            <a:spLocks noGrp="1"/>
          </p:cNvSpPr>
          <p:nvPr>
            <p:ph type="title" hasCustomPrompt="1"/>
          </p:nvPr>
        </p:nvSpPr>
        <p:spPr>
          <a:xfrm>
            <a:off x="831850" y="1163304"/>
            <a:ext cx="6169314" cy="1261083"/>
          </a:xfrm>
        </p:spPr>
        <p:txBody>
          <a:bodyPr anchor="b">
            <a:normAutofit/>
          </a:bodyPr>
          <a:lstStyle>
            <a:lvl1pPr>
              <a:defRPr sz="4000">
                <a:latin typeface="Core Sans C 75 ExtraBold" panose="020B0603030302020204" pitchFamily="34" charset="0"/>
              </a:defRPr>
            </a:lvl1pPr>
          </a:lstStyle>
          <a:p>
            <a:r>
              <a:rPr lang="en-US" dirty="0"/>
              <a:t>HERO PAGE TITLE</a:t>
            </a:r>
            <a:br>
              <a:rPr lang="en-US" dirty="0"/>
            </a:br>
            <a:r>
              <a:rPr lang="en-US" dirty="0"/>
              <a:t>GOES HERE</a:t>
            </a:r>
            <a:endParaRPr lang="en-IN" dirty="0"/>
          </a:p>
        </p:txBody>
      </p:sp>
      <p:sp>
        <p:nvSpPr>
          <p:cNvPr id="3" name="Text Placeholder 2">
            <a:extLst>
              <a:ext uri="{FF2B5EF4-FFF2-40B4-BE49-F238E27FC236}">
                <a16:creationId xmlns:a16="http://schemas.microsoft.com/office/drawing/2014/main" id="{5B30F641-AEFA-4479-A5C5-91F508EB9C31}"/>
              </a:ext>
            </a:extLst>
          </p:cNvPr>
          <p:cNvSpPr>
            <a:spLocks noGrp="1"/>
          </p:cNvSpPr>
          <p:nvPr>
            <p:ph type="body" idx="1"/>
          </p:nvPr>
        </p:nvSpPr>
        <p:spPr>
          <a:xfrm>
            <a:off x="831850" y="3019221"/>
            <a:ext cx="6169314" cy="1414393"/>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id="{B3F7A73F-ED81-4B5B-A076-E09CA3E1F185}"/>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9" name="Rectangle: Rounded Corners 8">
            <a:extLst>
              <a:ext uri="{FF2B5EF4-FFF2-40B4-BE49-F238E27FC236}">
                <a16:creationId xmlns:a16="http://schemas.microsoft.com/office/drawing/2014/main" id="{BC14CA7B-2FDA-4E01-92F8-10CEB9072136}"/>
              </a:ext>
            </a:extLst>
          </p:cNvPr>
          <p:cNvSpPr/>
          <p:nvPr userDrawn="1"/>
        </p:nvSpPr>
        <p:spPr>
          <a:xfrm>
            <a:off x="831850" y="2691896"/>
            <a:ext cx="843116" cy="87619"/>
          </a:xfrm>
          <a:prstGeom prst="roundRect">
            <a:avLst>
              <a:gd name="adj" fmla="val 50000"/>
            </a:avLst>
          </a:prstGeom>
          <a:gradFill>
            <a:gsLst>
              <a:gs pos="100000">
                <a:schemeClr val="accent1">
                  <a:lumMod val="75000"/>
                </a:schemeClr>
              </a:gs>
              <a:gs pos="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30191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ecial Points">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756FC44-97F5-4B09-BEE3-CCB64F8604B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3027D5A-B634-4983-BBCA-98BD9CCB90AC}"/>
              </a:ext>
            </a:extLst>
          </p:cNvPr>
          <p:cNvSpPr>
            <a:spLocks noGrp="1"/>
          </p:cNvSpPr>
          <p:nvPr>
            <p:ph type="title" hasCustomPrompt="1"/>
          </p:nvPr>
        </p:nvSpPr>
        <p:spPr>
          <a:xfrm>
            <a:off x="831850" y="1163304"/>
            <a:ext cx="6169314" cy="1261083"/>
          </a:xfrm>
        </p:spPr>
        <p:txBody>
          <a:bodyPr anchor="b">
            <a:normAutofit/>
          </a:bodyPr>
          <a:lstStyle>
            <a:lvl1pPr>
              <a:defRPr sz="4000">
                <a:latin typeface="Core Sans C 75 ExtraBold" panose="020B0603030302020204" pitchFamily="34" charset="0"/>
              </a:defRPr>
            </a:lvl1pPr>
          </a:lstStyle>
          <a:p>
            <a:r>
              <a:rPr lang="en-US" dirty="0"/>
              <a:t>HERO PAGE TITLE</a:t>
            </a:r>
            <a:br>
              <a:rPr lang="en-US" dirty="0"/>
            </a:br>
            <a:r>
              <a:rPr lang="en-US" dirty="0"/>
              <a:t>GOES HERE</a:t>
            </a:r>
            <a:endParaRPr lang="en-IN" dirty="0"/>
          </a:p>
        </p:txBody>
      </p:sp>
      <p:sp>
        <p:nvSpPr>
          <p:cNvPr id="3" name="Text Placeholder 2">
            <a:extLst>
              <a:ext uri="{FF2B5EF4-FFF2-40B4-BE49-F238E27FC236}">
                <a16:creationId xmlns:a16="http://schemas.microsoft.com/office/drawing/2014/main" id="{5B30F641-AEFA-4479-A5C5-91F508EB9C31}"/>
              </a:ext>
            </a:extLst>
          </p:cNvPr>
          <p:cNvSpPr>
            <a:spLocks noGrp="1"/>
          </p:cNvSpPr>
          <p:nvPr>
            <p:ph type="body" idx="1"/>
          </p:nvPr>
        </p:nvSpPr>
        <p:spPr>
          <a:xfrm>
            <a:off x="831850" y="3019221"/>
            <a:ext cx="6169314" cy="1414393"/>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id="{B3F7A73F-ED81-4B5B-A076-E09CA3E1F185}"/>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10" name="Text Placeholder 2">
            <a:extLst>
              <a:ext uri="{FF2B5EF4-FFF2-40B4-BE49-F238E27FC236}">
                <a16:creationId xmlns:a16="http://schemas.microsoft.com/office/drawing/2014/main" id="{6EAFBCBA-65B2-4461-B0EF-9FA1BB9856BB}"/>
              </a:ext>
            </a:extLst>
          </p:cNvPr>
          <p:cNvSpPr>
            <a:spLocks noGrp="1"/>
          </p:cNvSpPr>
          <p:nvPr>
            <p:ph type="body" idx="13" hasCustomPrompt="1"/>
          </p:nvPr>
        </p:nvSpPr>
        <p:spPr>
          <a:xfrm>
            <a:off x="6899564" y="2078693"/>
            <a:ext cx="4026477" cy="974705"/>
          </a:xfrm>
        </p:spPr>
        <p:txBody>
          <a:bodyPr>
            <a:normAutofit/>
          </a:bodyPr>
          <a:lstStyle>
            <a:lvl1pPr marL="0" indent="0">
              <a:buNone/>
              <a:defRPr sz="1400" b="0">
                <a:solidFill>
                  <a:schemeClr val="bg2">
                    <a:lumMod val="25000"/>
                  </a:schemeClr>
                </a:solidFill>
                <a:latin typeface="Core Sans C 45 Regular" panose="020B06030303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001</a:t>
            </a:r>
          </a:p>
          <a:p>
            <a:pPr lvl="0"/>
            <a:r>
              <a:rPr lang="en-US" dirty="0"/>
              <a:t>Text goes here…..</a:t>
            </a:r>
          </a:p>
        </p:txBody>
      </p:sp>
      <p:sp>
        <p:nvSpPr>
          <p:cNvPr id="11" name="Text Placeholder 2">
            <a:extLst>
              <a:ext uri="{FF2B5EF4-FFF2-40B4-BE49-F238E27FC236}">
                <a16:creationId xmlns:a16="http://schemas.microsoft.com/office/drawing/2014/main" id="{371FA10B-416B-47A0-9381-298E31BA753D}"/>
              </a:ext>
            </a:extLst>
          </p:cNvPr>
          <p:cNvSpPr>
            <a:spLocks noGrp="1"/>
          </p:cNvSpPr>
          <p:nvPr>
            <p:ph type="body" idx="14" hasCustomPrompt="1"/>
          </p:nvPr>
        </p:nvSpPr>
        <p:spPr>
          <a:xfrm>
            <a:off x="6899564" y="3380723"/>
            <a:ext cx="4026477" cy="974705"/>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002</a:t>
            </a:r>
          </a:p>
          <a:p>
            <a:pPr lvl="0"/>
            <a:r>
              <a:rPr lang="en-US" dirty="0"/>
              <a:t>Text goes here…..</a:t>
            </a:r>
          </a:p>
        </p:txBody>
      </p:sp>
      <p:sp>
        <p:nvSpPr>
          <p:cNvPr id="12" name="Text Placeholder 2">
            <a:extLst>
              <a:ext uri="{FF2B5EF4-FFF2-40B4-BE49-F238E27FC236}">
                <a16:creationId xmlns:a16="http://schemas.microsoft.com/office/drawing/2014/main" id="{728C90BA-27AC-4D7F-B3D7-C9A541A61208}"/>
              </a:ext>
            </a:extLst>
          </p:cNvPr>
          <p:cNvSpPr>
            <a:spLocks noGrp="1"/>
          </p:cNvSpPr>
          <p:nvPr>
            <p:ph type="body" idx="15" hasCustomPrompt="1"/>
          </p:nvPr>
        </p:nvSpPr>
        <p:spPr>
          <a:xfrm>
            <a:off x="6899564" y="4682753"/>
            <a:ext cx="4026477" cy="974705"/>
          </a:xfrm>
        </p:spPr>
        <p:txBody>
          <a:bodyPr>
            <a:normAutofit/>
          </a:bodyPr>
          <a:lstStyle>
            <a:lvl1pPr marL="0" indent="0">
              <a:buNone/>
              <a:defRPr sz="1400">
                <a:solidFill>
                  <a:schemeClr val="bg2">
                    <a:lumMod val="25000"/>
                  </a:schemeClr>
                </a:solidFill>
                <a:latin typeface="Core Sans C 45 Regular" panose="020B06030303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003</a:t>
            </a:r>
          </a:p>
          <a:p>
            <a:pPr lvl="0"/>
            <a:r>
              <a:rPr lang="en-US" dirty="0"/>
              <a:t>Text goes here…..</a:t>
            </a:r>
          </a:p>
        </p:txBody>
      </p:sp>
      <p:sp>
        <p:nvSpPr>
          <p:cNvPr id="13" name="Rectangle: Rounded Corners 12">
            <a:extLst>
              <a:ext uri="{FF2B5EF4-FFF2-40B4-BE49-F238E27FC236}">
                <a16:creationId xmlns:a16="http://schemas.microsoft.com/office/drawing/2014/main" id="{19F6F173-EE68-423C-9BED-65C36013AB24}"/>
              </a:ext>
            </a:extLst>
          </p:cNvPr>
          <p:cNvSpPr/>
          <p:nvPr userDrawn="1"/>
        </p:nvSpPr>
        <p:spPr>
          <a:xfrm>
            <a:off x="836612" y="2634184"/>
            <a:ext cx="843116" cy="87619"/>
          </a:xfrm>
          <a:prstGeom prst="roundRect">
            <a:avLst>
              <a:gd name="adj" fmla="val 50000"/>
            </a:avLst>
          </a:prstGeom>
          <a:gradFill>
            <a:gsLst>
              <a:gs pos="100000">
                <a:schemeClr val="accent1">
                  <a:lumMod val="75000"/>
                </a:schemeClr>
              </a:gs>
              <a:gs pos="0">
                <a:srgbClr val="C0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26254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9F514CC-CCDF-4408-BC8A-9B0D9774F05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37ED89FC-4F76-497A-8640-2B8A6E06485D}"/>
              </a:ext>
            </a:extLst>
          </p:cNvPr>
          <p:cNvSpPr>
            <a:spLocks noGrp="1"/>
          </p:cNvSpPr>
          <p:nvPr>
            <p:ph sz="half" idx="1"/>
          </p:nvPr>
        </p:nvSpPr>
        <p:spPr>
          <a:xfrm>
            <a:off x="838200" y="1825625"/>
            <a:ext cx="5181600" cy="4179741"/>
          </a:xfrm>
        </p:spPr>
        <p:txBody>
          <a:bodyPr>
            <a:normAutofit/>
          </a:bodyPr>
          <a:lstStyle>
            <a:lvl1pPr>
              <a:defRPr sz="1600">
                <a:solidFill>
                  <a:schemeClr val="bg2">
                    <a:lumMod val="25000"/>
                  </a:schemeClr>
                </a:solidFill>
                <a:latin typeface="Core Sans C 45 Regular" panose="020B0603030302020204" pitchFamily="34" charset="0"/>
              </a:defRPr>
            </a:lvl1pPr>
            <a:lvl2pPr>
              <a:defRPr sz="1400">
                <a:solidFill>
                  <a:schemeClr val="bg2">
                    <a:lumMod val="25000"/>
                  </a:schemeClr>
                </a:solidFill>
                <a:latin typeface="Core Sans C 45 Regular" panose="020B0603030302020204" pitchFamily="34" charset="0"/>
              </a:defRPr>
            </a:lvl2pPr>
            <a:lvl3pPr>
              <a:defRPr sz="1200">
                <a:solidFill>
                  <a:schemeClr val="bg2">
                    <a:lumMod val="25000"/>
                  </a:schemeClr>
                </a:solidFill>
                <a:latin typeface="Core Sans C 45 Regular" panose="020B0603030302020204" pitchFamily="34" charset="0"/>
              </a:defRPr>
            </a:lvl3pPr>
            <a:lvl4pPr>
              <a:defRPr sz="1100">
                <a:solidFill>
                  <a:schemeClr val="bg2">
                    <a:lumMod val="25000"/>
                  </a:schemeClr>
                </a:solidFill>
                <a:latin typeface="Core Sans C 45 Regular" panose="020B0603030302020204" pitchFamily="34" charset="0"/>
              </a:defRPr>
            </a:lvl4pPr>
            <a:lvl5pPr>
              <a:defRPr sz="1100">
                <a:solidFill>
                  <a:schemeClr val="bg2">
                    <a:lumMod val="25000"/>
                  </a:schemeClr>
                </a:solidFill>
                <a:latin typeface="Core Sans C 45 Regular" panose="020B06030303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Content Placeholder 3">
            <a:extLst>
              <a:ext uri="{FF2B5EF4-FFF2-40B4-BE49-F238E27FC236}">
                <a16:creationId xmlns:a16="http://schemas.microsoft.com/office/drawing/2014/main" id="{70BDE6C2-AA15-4968-8AFF-DEC61135709F}"/>
              </a:ext>
            </a:extLst>
          </p:cNvPr>
          <p:cNvSpPr>
            <a:spLocks noGrp="1"/>
          </p:cNvSpPr>
          <p:nvPr>
            <p:ph sz="half" idx="2"/>
          </p:nvPr>
        </p:nvSpPr>
        <p:spPr>
          <a:xfrm>
            <a:off x="6172200" y="1825625"/>
            <a:ext cx="5181600" cy="4179741"/>
          </a:xfrm>
        </p:spPr>
        <p:txBody>
          <a:bodyPr>
            <a:normAutofit/>
          </a:bodyPr>
          <a:lstStyle>
            <a:lvl1pPr>
              <a:defRPr sz="1800">
                <a:solidFill>
                  <a:schemeClr val="bg2">
                    <a:lumMod val="25000"/>
                  </a:schemeClr>
                </a:solidFill>
              </a:defRPr>
            </a:lvl1pPr>
            <a:lvl2pPr>
              <a:defRPr sz="1600">
                <a:solidFill>
                  <a:schemeClr val="bg2">
                    <a:lumMod val="25000"/>
                  </a:schemeClr>
                </a:solidFill>
              </a:defRPr>
            </a:lvl2pPr>
            <a:lvl3pPr>
              <a:defRPr sz="1400">
                <a:solidFill>
                  <a:schemeClr val="bg2">
                    <a:lumMod val="25000"/>
                  </a:schemeClr>
                </a:solidFill>
              </a:defRPr>
            </a:lvl3pPr>
            <a:lvl4pPr>
              <a:defRPr sz="1200">
                <a:solidFill>
                  <a:schemeClr val="bg2">
                    <a:lumMod val="25000"/>
                  </a:schemeClr>
                </a:solidFill>
              </a:defRPr>
            </a:lvl4pPr>
            <a:lvl5pPr>
              <a:defRPr sz="1200">
                <a:solidFill>
                  <a:schemeClr val="bg2">
                    <a:lumMod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Slide Number Placeholder 6">
            <a:extLst>
              <a:ext uri="{FF2B5EF4-FFF2-40B4-BE49-F238E27FC236}">
                <a16:creationId xmlns:a16="http://schemas.microsoft.com/office/drawing/2014/main" id="{15BA8A79-EA78-49A3-AB2C-361DF89BE290}"/>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9" name="Title 1">
            <a:extLst>
              <a:ext uri="{FF2B5EF4-FFF2-40B4-BE49-F238E27FC236}">
                <a16:creationId xmlns:a16="http://schemas.microsoft.com/office/drawing/2014/main" id="{CA20AFD2-0962-4428-BD00-2018C71DEA6F}"/>
              </a:ext>
            </a:extLst>
          </p:cNvPr>
          <p:cNvSpPr>
            <a:spLocks noGrp="1"/>
          </p:cNvSpPr>
          <p:nvPr>
            <p:ph type="title" hasCustomPrompt="1"/>
          </p:nvPr>
        </p:nvSpPr>
        <p:spPr>
          <a:xfrm>
            <a:off x="838200" y="743805"/>
            <a:ext cx="10515600" cy="863907"/>
          </a:xfrm>
        </p:spPr>
        <p:txBody>
          <a:bodyPr>
            <a:normAutofit/>
          </a:bodyPr>
          <a:lstStyle>
            <a:lvl1pPr>
              <a:defRPr sz="4000" b="0">
                <a:latin typeface="Core Sans C 75 ExtraBold" panose="020B0603030302020204" pitchFamily="34" charset="0"/>
              </a:defRPr>
            </a:lvl1pPr>
          </a:lstStyle>
          <a:p>
            <a:r>
              <a:rPr lang="en-US" dirty="0"/>
              <a:t>PAGE TITLE GOES HERE</a:t>
            </a:r>
            <a:endParaRPr lang="en-IN" dirty="0"/>
          </a:p>
        </p:txBody>
      </p:sp>
    </p:spTree>
    <p:extLst>
      <p:ext uri="{BB962C8B-B14F-4D97-AF65-F5344CB8AC3E}">
        <p14:creationId xmlns:p14="http://schemas.microsoft.com/office/powerpoint/2010/main" val="682148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D9EEB82-A136-406A-85D3-569E3B33F23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 name="Text Placeholder 2">
            <a:extLst>
              <a:ext uri="{FF2B5EF4-FFF2-40B4-BE49-F238E27FC236}">
                <a16:creationId xmlns:a16="http://schemas.microsoft.com/office/drawing/2014/main" id="{7E6FAB94-0831-46FD-8AB7-4BA1463BFC2B}"/>
              </a:ext>
            </a:extLst>
          </p:cNvPr>
          <p:cNvSpPr>
            <a:spLocks noGrp="1"/>
          </p:cNvSpPr>
          <p:nvPr>
            <p:ph type="body" idx="1"/>
          </p:nvPr>
        </p:nvSpPr>
        <p:spPr>
          <a:xfrm>
            <a:off x="839788" y="1874624"/>
            <a:ext cx="5157787" cy="363538"/>
          </a:xfrm>
        </p:spPr>
        <p:txBody>
          <a:bodyPr anchor="b">
            <a:normAutofit/>
          </a:bodyPr>
          <a:lstStyle>
            <a:lvl1pPr marL="0" indent="0">
              <a:buNone/>
              <a:defRPr sz="2000" b="0">
                <a:latin typeface="Core Sans C 75 ExtraBold" panose="020B06030303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156E165C-AC9E-46B5-92B8-6976ED382A3B}"/>
              </a:ext>
            </a:extLst>
          </p:cNvPr>
          <p:cNvSpPr>
            <a:spLocks noGrp="1"/>
          </p:cNvSpPr>
          <p:nvPr>
            <p:ph sz="half" idx="2"/>
          </p:nvPr>
        </p:nvSpPr>
        <p:spPr>
          <a:xfrm>
            <a:off x="839788" y="2505075"/>
            <a:ext cx="5157787" cy="3498561"/>
          </a:xfrm>
        </p:spPr>
        <p:txBody>
          <a:bodyPr>
            <a:normAutofit/>
          </a:bodyPr>
          <a:lstStyle>
            <a:lvl1pPr>
              <a:defRPr sz="1600">
                <a:solidFill>
                  <a:schemeClr val="bg2">
                    <a:lumMod val="25000"/>
                  </a:schemeClr>
                </a:solidFill>
                <a:latin typeface="Core Sans C 45 Regular" panose="020B0603030302020204" pitchFamily="34" charset="0"/>
              </a:defRPr>
            </a:lvl1pPr>
            <a:lvl2pPr>
              <a:defRPr sz="1400">
                <a:solidFill>
                  <a:schemeClr val="bg2">
                    <a:lumMod val="25000"/>
                  </a:schemeClr>
                </a:solidFill>
                <a:latin typeface="Core Sans C 45 Regular" panose="020B0603030302020204" pitchFamily="34" charset="0"/>
              </a:defRPr>
            </a:lvl2pPr>
            <a:lvl3pPr>
              <a:defRPr sz="1200">
                <a:solidFill>
                  <a:schemeClr val="bg2">
                    <a:lumMod val="25000"/>
                  </a:schemeClr>
                </a:solidFill>
                <a:latin typeface="Core Sans C 45 Regular" panose="020B0603030302020204" pitchFamily="34" charset="0"/>
              </a:defRPr>
            </a:lvl3pPr>
            <a:lvl4pPr>
              <a:defRPr sz="1100">
                <a:solidFill>
                  <a:schemeClr val="bg2">
                    <a:lumMod val="25000"/>
                  </a:schemeClr>
                </a:solidFill>
                <a:latin typeface="Core Sans C 45 Regular" panose="020B0603030302020204" pitchFamily="34" charset="0"/>
              </a:defRPr>
            </a:lvl4pPr>
            <a:lvl5pPr>
              <a:defRPr sz="1100">
                <a:solidFill>
                  <a:schemeClr val="bg2">
                    <a:lumMod val="25000"/>
                  </a:schemeClr>
                </a:solidFill>
                <a:latin typeface="Core Sans C 45 Regular" panose="020B06030303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Text Placeholder 4">
            <a:extLst>
              <a:ext uri="{FF2B5EF4-FFF2-40B4-BE49-F238E27FC236}">
                <a16:creationId xmlns:a16="http://schemas.microsoft.com/office/drawing/2014/main" id="{5DCA7F60-DA49-483C-971A-B057C73AD0C3}"/>
              </a:ext>
            </a:extLst>
          </p:cNvPr>
          <p:cNvSpPr>
            <a:spLocks noGrp="1"/>
          </p:cNvSpPr>
          <p:nvPr>
            <p:ph type="body" sz="quarter" idx="3"/>
          </p:nvPr>
        </p:nvSpPr>
        <p:spPr>
          <a:xfrm>
            <a:off x="6172200" y="1845974"/>
            <a:ext cx="5183188" cy="401424"/>
          </a:xfrm>
        </p:spPr>
        <p:txBody>
          <a:bodyPr anchor="b">
            <a:normAutofit/>
          </a:bodyPr>
          <a:lstStyle>
            <a:lvl1pPr marL="0" indent="0">
              <a:buNone/>
              <a:defRPr sz="2000" b="0">
                <a:latin typeface="Core Sans C 75 ExtraBold" panose="020B06030303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EE126AD-93FF-41CF-A57E-50F41F4AB94F}"/>
              </a:ext>
            </a:extLst>
          </p:cNvPr>
          <p:cNvSpPr>
            <a:spLocks noGrp="1"/>
          </p:cNvSpPr>
          <p:nvPr>
            <p:ph sz="quarter" idx="4"/>
          </p:nvPr>
        </p:nvSpPr>
        <p:spPr>
          <a:xfrm>
            <a:off x="6172200" y="2505075"/>
            <a:ext cx="5183188" cy="3498561"/>
          </a:xfrm>
        </p:spPr>
        <p:txBody>
          <a:bodyPr>
            <a:normAutofit/>
          </a:bodyPr>
          <a:lstStyle>
            <a:lvl1pPr>
              <a:defRPr sz="1600">
                <a:solidFill>
                  <a:schemeClr val="bg2">
                    <a:lumMod val="25000"/>
                  </a:schemeClr>
                </a:solidFill>
              </a:defRPr>
            </a:lvl1pPr>
            <a:lvl2pPr>
              <a:defRPr sz="1400">
                <a:solidFill>
                  <a:schemeClr val="bg2">
                    <a:lumMod val="25000"/>
                  </a:schemeClr>
                </a:solidFill>
              </a:defRPr>
            </a:lvl2pPr>
            <a:lvl3pPr>
              <a:defRPr sz="1200">
                <a:solidFill>
                  <a:schemeClr val="bg2">
                    <a:lumMod val="25000"/>
                  </a:schemeClr>
                </a:solidFill>
              </a:defRPr>
            </a:lvl3pPr>
            <a:lvl4pPr>
              <a:defRPr sz="1100">
                <a:solidFill>
                  <a:schemeClr val="bg2">
                    <a:lumMod val="25000"/>
                  </a:schemeClr>
                </a:solidFill>
              </a:defRPr>
            </a:lvl4pPr>
            <a:lvl5pPr>
              <a:defRPr sz="1100">
                <a:solidFill>
                  <a:schemeClr val="bg2">
                    <a:lumMod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Slide Number Placeholder 8">
            <a:extLst>
              <a:ext uri="{FF2B5EF4-FFF2-40B4-BE49-F238E27FC236}">
                <a16:creationId xmlns:a16="http://schemas.microsoft.com/office/drawing/2014/main" id="{3EAEC3AD-1982-4D34-9A6A-8A0BDA7E3B13}"/>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10" name="Title 1">
            <a:extLst>
              <a:ext uri="{FF2B5EF4-FFF2-40B4-BE49-F238E27FC236}">
                <a16:creationId xmlns:a16="http://schemas.microsoft.com/office/drawing/2014/main" id="{FC9A9580-6639-428F-8B7A-BC54A53B655C}"/>
              </a:ext>
            </a:extLst>
          </p:cNvPr>
          <p:cNvSpPr>
            <a:spLocks noGrp="1"/>
          </p:cNvSpPr>
          <p:nvPr>
            <p:ph type="title" hasCustomPrompt="1"/>
          </p:nvPr>
        </p:nvSpPr>
        <p:spPr>
          <a:xfrm>
            <a:off x="838200" y="743805"/>
            <a:ext cx="10515600" cy="863907"/>
          </a:xfrm>
        </p:spPr>
        <p:txBody>
          <a:bodyPr>
            <a:normAutofit/>
          </a:bodyPr>
          <a:lstStyle>
            <a:lvl1pPr>
              <a:defRPr sz="4000" b="0">
                <a:latin typeface="Core Sans C 75 ExtraBold" panose="020B0603030302020204" pitchFamily="34" charset="0"/>
              </a:defRPr>
            </a:lvl1pPr>
          </a:lstStyle>
          <a:p>
            <a:r>
              <a:rPr lang="en-US" dirty="0"/>
              <a:t>PAGE TITLE GOES HERE</a:t>
            </a:r>
            <a:endParaRPr lang="en-IN" dirty="0"/>
          </a:p>
        </p:txBody>
      </p:sp>
    </p:spTree>
    <p:extLst>
      <p:ext uri="{BB962C8B-B14F-4D97-AF65-F5344CB8AC3E}">
        <p14:creationId xmlns:p14="http://schemas.microsoft.com/office/powerpoint/2010/main" val="3974063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152262C-476C-468B-AC53-41807DFB7FED}"/>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Slide Number Placeholder 4">
            <a:extLst>
              <a:ext uri="{FF2B5EF4-FFF2-40B4-BE49-F238E27FC236}">
                <a16:creationId xmlns:a16="http://schemas.microsoft.com/office/drawing/2014/main" id="{37C0E75D-924E-4BCE-AE2F-830ED69AD86B}"/>
              </a:ext>
            </a:extLst>
          </p:cNvPr>
          <p:cNvSpPr>
            <a:spLocks noGrp="1"/>
          </p:cNvSpPr>
          <p:nvPr>
            <p:ph type="sldNum" sz="quarter" idx="12"/>
          </p:nvPr>
        </p:nvSpPr>
        <p:spPr/>
        <p:txBody>
          <a:bodyPr/>
          <a:lstStyle/>
          <a:p>
            <a:fld id="{917C3962-B272-494B-9B95-87BC565E81CE}" type="slidenum">
              <a:rPr lang="en-IN" smtClean="0"/>
              <a:t>‹#›</a:t>
            </a:fld>
            <a:endParaRPr lang="en-IN"/>
          </a:p>
        </p:txBody>
      </p:sp>
      <p:sp>
        <p:nvSpPr>
          <p:cNvPr id="7" name="Title 1">
            <a:extLst>
              <a:ext uri="{FF2B5EF4-FFF2-40B4-BE49-F238E27FC236}">
                <a16:creationId xmlns:a16="http://schemas.microsoft.com/office/drawing/2014/main" id="{D67F6863-6E30-43FD-B129-722AA98D4771}"/>
              </a:ext>
            </a:extLst>
          </p:cNvPr>
          <p:cNvSpPr>
            <a:spLocks noGrp="1"/>
          </p:cNvSpPr>
          <p:nvPr>
            <p:ph type="title" hasCustomPrompt="1"/>
          </p:nvPr>
        </p:nvSpPr>
        <p:spPr>
          <a:xfrm>
            <a:off x="838200" y="743805"/>
            <a:ext cx="10515600" cy="863907"/>
          </a:xfrm>
        </p:spPr>
        <p:txBody>
          <a:bodyPr>
            <a:normAutofit/>
          </a:bodyPr>
          <a:lstStyle>
            <a:lvl1pPr>
              <a:defRPr sz="4000" b="0">
                <a:latin typeface="Core Sans C 75 ExtraBold" panose="020B0603030302020204" pitchFamily="34" charset="0"/>
              </a:defRPr>
            </a:lvl1pPr>
          </a:lstStyle>
          <a:p>
            <a:r>
              <a:rPr lang="en-US" dirty="0"/>
              <a:t>PAGE TITLE GOES HERE</a:t>
            </a:r>
            <a:endParaRPr lang="en-IN" dirty="0"/>
          </a:p>
        </p:txBody>
      </p:sp>
    </p:spTree>
    <p:extLst>
      <p:ext uri="{BB962C8B-B14F-4D97-AF65-F5344CB8AC3E}">
        <p14:creationId xmlns:p14="http://schemas.microsoft.com/office/powerpoint/2010/main" val="12197917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F565413-D608-42DB-9DC0-BF1FA2C024A7}"/>
              </a:ext>
            </a:extLst>
          </p:cNvPr>
          <p:cNvSpPr>
            <a:spLocks noGrp="1"/>
          </p:cNvSpPr>
          <p:nvPr>
            <p:ph type="sldNum" sz="quarter" idx="12"/>
          </p:nvPr>
        </p:nvSpPr>
        <p:spPr/>
        <p:txBody>
          <a:bodyPr/>
          <a:lstStyle/>
          <a:p>
            <a:fld id="{917C3962-B272-494B-9B95-87BC565E81CE}" type="slidenum">
              <a:rPr lang="en-IN" smtClean="0"/>
              <a:t>‹#›</a:t>
            </a:fld>
            <a:endParaRPr lang="en-IN"/>
          </a:p>
        </p:txBody>
      </p:sp>
      <p:pic>
        <p:nvPicPr>
          <p:cNvPr id="3" name="Picture 2">
            <a:extLst>
              <a:ext uri="{FF2B5EF4-FFF2-40B4-BE49-F238E27FC236}">
                <a16:creationId xmlns:a16="http://schemas.microsoft.com/office/drawing/2014/main" id="{6B1FCB0D-E361-4587-9641-8E4C3D18F3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26552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7E9495-8A97-490E-A9F0-3CD8D56F1C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IN" dirty="0"/>
          </a:p>
        </p:txBody>
      </p:sp>
      <p:sp>
        <p:nvSpPr>
          <p:cNvPr id="3" name="Text Placeholder 2">
            <a:extLst>
              <a:ext uri="{FF2B5EF4-FFF2-40B4-BE49-F238E27FC236}">
                <a16:creationId xmlns:a16="http://schemas.microsoft.com/office/drawing/2014/main" id="{173D1ED5-117A-4194-A295-BF84A9EAC6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Slide Number Placeholder 5">
            <a:extLst>
              <a:ext uri="{FF2B5EF4-FFF2-40B4-BE49-F238E27FC236}">
                <a16:creationId xmlns:a16="http://schemas.microsoft.com/office/drawing/2014/main" id="{CD1A31A8-92B2-487E-9A68-A1FBAA225178}"/>
              </a:ext>
            </a:extLst>
          </p:cNvPr>
          <p:cNvSpPr>
            <a:spLocks noGrp="1"/>
          </p:cNvSpPr>
          <p:nvPr>
            <p:ph type="sldNum" sz="quarter" idx="4"/>
          </p:nvPr>
        </p:nvSpPr>
        <p:spPr>
          <a:xfrm>
            <a:off x="5811982" y="6129337"/>
            <a:ext cx="568036" cy="365125"/>
          </a:xfrm>
          <a:prstGeom prst="rect">
            <a:avLst/>
          </a:prstGeom>
        </p:spPr>
        <p:txBody>
          <a:bodyPr vert="horz" lIns="91440" tIns="45720" rIns="91440" bIns="45720" rtlCol="0" anchor="ctr"/>
          <a:lstStyle>
            <a:lvl1pPr algn="ctr">
              <a:defRPr sz="1200">
                <a:solidFill>
                  <a:schemeClr val="tx1">
                    <a:tint val="75000"/>
                  </a:schemeClr>
                </a:solidFill>
                <a:latin typeface="Core Sans C 45 Regular" panose="020B0603030302020204" pitchFamily="34" charset="0"/>
              </a:defRPr>
            </a:lvl1pPr>
          </a:lstStyle>
          <a:p>
            <a:fld id="{917C3962-B272-494B-9B95-87BC565E81CE}" type="slidenum">
              <a:rPr lang="en-IN" smtClean="0"/>
              <a:pPr/>
              <a:t>‹#›</a:t>
            </a:fld>
            <a:endParaRPr lang="en-IN"/>
          </a:p>
        </p:txBody>
      </p:sp>
    </p:spTree>
    <p:extLst>
      <p:ext uri="{BB962C8B-B14F-4D97-AF65-F5344CB8AC3E}">
        <p14:creationId xmlns:p14="http://schemas.microsoft.com/office/powerpoint/2010/main" val="33753563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8" r:id="rId3"/>
    <p:sldLayoutId id="2147483651" r:id="rId4"/>
    <p:sldLayoutId id="2147483659" r:id="rId5"/>
    <p:sldLayoutId id="2147483652" r:id="rId6"/>
    <p:sldLayoutId id="2147483653" r:id="rId7"/>
    <p:sldLayoutId id="2147483654" r:id="rId8"/>
    <p:sldLayoutId id="2147483655" r:id="rId9"/>
    <p:sldLayoutId id="2147483656" r:id="rId10"/>
    <p:sldLayoutId id="2147483657" r:id="rId11"/>
  </p:sldLayoutIdLst>
  <p:hf hdr="0" ftr="0" dt="0"/>
  <p:txStyles>
    <p:titleStyle>
      <a:lvl1pPr algn="l" defTabSz="914400" rtl="0" eaLnBrk="1" latinLnBrk="0" hangingPunct="1">
        <a:lnSpc>
          <a:spcPct val="90000"/>
        </a:lnSpc>
        <a:spcBef>
          <a:spcPct val="0"/>
        </a:spcBef>
        <a:buNone/>
        <a:defRPr sz="4000" kern="1200">
          <a:solidFill>
            <a:schemeClr val="tx1"/>
          </a:solidFill>
          <a:latin typeface="Core Sans C 75 ExtraBold" panose="020B06030303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2">
              <a:lumMod val="25000"/>
            </a:schemeClr>
          </a:solidFill>
          <a:latin typeface="Core Sans C 45 Regular" panose="020B06030303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Core Sans C 45 Regular" panose="020B06030303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bg2">
              <a:lumMod val="25000"/>
            </a:schemeClr>
          </a:solidFill>
          <a:latin typeface="Core Sans C 45 Regular" panose="020B06030303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bg2">
              <a:lumMod val="25000"/>
            </a:schemeClr>
          </a:solidFill>
          <a:latin typeface="Core Sans C 45 Regular" panose="020B06030303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bg2">
              <a:lumMod val="25000"/>
            </a:schemeClr>
          </a:solidFill>
          <a:latin typeface="Core Sans C 45 Regular" panose="020B06030303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yandex.com/" TargetMode="External"/><Relationship Id="rId2" Type="http://schemas.openxmlformats.org/officeDocument/2006/relationships/hyperlink" Target="https://catboost.ai/"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www.instagram.com/iiitb_official/" TargetMode="External"/><Relationship Id="rId13" Type="http://schemas.openxmlformats.org/officeDocument/2006/relationships/image" Target="../media/image25.jpeg"/><Relationship Id="rId3" Type="http://schemas.openxmlformats.org/officeDocument/2006/relationships/hyperlink" Target="https://www.facebook.com/IIITBofficial/" TargetMode="External"/><Relationship Id="rId7" Type="http://schemas.openxmlformats.org/officeDocument/2006/relationships/image" Target="../media/image20.png"/><Relationship Id="rId12"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9.xml"/><Relationship Id="rId6" Type="http://schemas.openxmlformats.org/officeDocument/2006/relationships/hyperlink" Target="https://www.youtube.com/user/iiitbmedia" TargetMode="External"/><Relationship Id="rId11" Type="http://schemas.openxmlformats.org/officeDocument/2006/relationships/image" Target="../media/image23.png"/><Relationship Id="rId5" Type="http://schemas.openxmlformats.org/officeDocument/2006/relationships/hyperlink" Target="https://www.linkedin.com/school/iiit-bangalore/" TargetMode="External"/><Relationship Id="rId15" Type="http://schemas.openxmlformats.org/officeDocument/2006/relationships/hyperlink" Target="http://www.iiitb.ac.in/" TargetMode="External"/><Relationship Id="rId10" Type="http://schemas.openxmlformats.org/officeDocument/2006/relationships/image" Target="../media/image22.png"/><Relationship Id="rId4" Type="http://schemas.openxmlformats.org/officeDocument/2006/relationships/hyperlink" Target="https://twitter.com/IIITB_official" TargetMode="External"/><Relationship Id="rId9" Type="http://schemas.openxmlformats.org/officeDocument/2006/relationships/image" Target="../media/image21.png"/><Relationship Id="rId14" Type="http://schemas.openxmlformats.org/officeDocument/2006/relationships/image" Target="../media/image26.jpeg"/></Relationships>
</file>

<file path=ppt/slides/_rels/slide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8C228-6D79-4024-A34A-674567E7B804}"/>
              </a:ext>
            </a:extLst>
          </p:cNvPr>
          <p:cNvSpPr>
            <a:spLocks noGrp="1"/>
          </p:cNvSpPr>
          <p:nvPr>
            <p:ph type="ctrTitle"/>
          </p:nvPr>
        </p:nvSpPr>
        <p:spPr>
          <a:xfrm>
            <a:off x="5890625" y="2348420"/>
            <a:ext cx="4777374" cy="1237818"/>
          </a:xfrm>
        </p:spPr>
        <p:txBody>
          <a:bodyPr/>
          <a:lstStyle/>
          <a:p>
            <a:pPr algn="ctr"/>
            <a:r>
              <a:rPr lang="en-IN" dirty="0"/>
              <a:t>AI5112023: Machine Learning</a:t>
            </a:r>
          </a:p>
        </p:txBody>
      </p:sp>
      <p:sp>
        <p:nvSpPr>
          <p:cNvPr id="3" name="Subtitle 2">
            <a:extLst>
              <a:ext uri="{FF2B5EF4-FFF2-40B4-BE49-F238E27FC236}">
                <a16:creationId xmlns:a16="http://schemas.microsoft.com/office/drawing/2014/main" id="{9418463A-A4A3-4CF9-A0D9-1C962DBC8C48}"/>
              </a:ext>
            </a:extLst>
          </p:cNvPr>
          <p:cNvSpPr>
            <a:spLocks noGrp="1"/>
          </p:cNvSpPr>
          <p:nvPr>
            <p:ph type="subTitle" idx="1"/>
          </p:nvPr>
        </p:nvSpPr>
        <p:spPr>
          <a:xfrm>
            <a:off x="5854765" y="5148914"/>
            <a:ext cx="4849091" cy="1237817"/>
          </a:xfrm>
        </p:spPr>
        <p:txBody>
          <a:bodyPr>
            <a:normAutofit/>
          </a:bodyPr>
          <a:lstStyle/>
          <a:p>
            <a:pPr algn="ctr"/>
            <a:r>
              <a:rPr lang="en-IN" sz="1600" dirty="0"/>
              <a:t>Abhinav Mahajan,</a:t>
            </a:r>
          </a:p>
          <a:p>
            <a:pPr algn="ctr"/>
            <a:r>
              <a:rPr lang="en-IN" sz="1600" dirty="0"/>
              <a:t>IMT2020553</a:t>
            </a:r>
          </a:p>
          <a:p>
            <a:pPr algn="ctr"/>
            <a:r>
              <a:rPr lang="en-IN" sz="1600" dirty="0"/>
              <a:t>Date: - 15</a:t>
            </a:r>
            <a:r>
              <a:rPr lang="en-IN" sz="1600" baseline="30000" dirty="0"/>
              <a:t>th</a:t>
            </a:r>
            <a:r>
              <a:rPr lang="en-IN" sz="1600" dirty="0"/>
              <a:t> October</a:t>
            </a:r>
          </a:p>
          <a:p>
            <a:endParaRPr lang="en-IN" sz="1600" dirty="0"/>
          </a:p>
        </p:txBody>
      </p:sp>
      <p:sp>
        <p:nvSpPr>
          <p:cNvPr id="4" name="Slide Number Placeholder 3">
            <a:extLst>
              <a:ext uri="{FF2B5EF4-FFF2-40B4-BE49-F238E27FC236}">
                <a16:creationId xmlns:a16="http://schemas.microsoft.com/office/drawing/2014/main" id="{08C84FF4-F87F-4279-8A69-E2E7D7D6231E}"/>
              </a:ext>
            </a:extLst>
          </p:cNvPr>
          <p:cNvSpPr>
            <a:spLocks noGrp="1"/>
          </p:cNvSpPr>
          <p:nvPr>
            <p:ph type="sldNum" sz="quarter" idx="4294967295"/>
          </p:nvPr>
        </p:nvSpPr>
        <p:spPr>
          <a:xfrm>
            <a:off x="4724400" y="6183744"/>
            <a:ext cx="2743200" cy="365125"/>
          </a:xfrm>
        </p:spPr>
        <p:txBody>
          <a:bodyPr/>
          <a:lstStyle/>
          <a:p>
            <a:fld id="{917C3962-B272-494B-9B95-87BC565E81CE}" type="slidenum">
              <a:rPr lang="en-IN" smtClean="0"/>
              <a:t>1</a:t>
            </a:fld>
            <a:endParaRPr lang="en-IN"/>
          </a:p>
        </p:txBody>
      </p:sp>
      <p:sp>
        <p:nvSpPr>
          <p:cNvPr id="5" name="Title 1">
            <a:extLst>
              <a:ext uri="{FF2B5EF4-FFF2-40B4-BE49-F238E27FC236}">
                <a16:creationId xmlns:a16="http://schemas.microsoft.com/office/drawing/2014/main" id="{CFAC4C56-1C8D-95F3-2910-49A3960CB7D2}"/>
              </a:ext>
            </a:extLst>
          </p:cNvPr>
          <p:cNvSpPr txBox="1">
            <a:spLocks/>
          </p:cNvSpPr>
          <p:nvPr/>
        </p:nvSpPr>
        <p:spPr>
          <a:xfrm>
            <a:off x="5382769" y="3829736"/>
            <a:ext cx="5793085" cy="123781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chemeClr val="tx1"/>
                </a:solidFill>
                <a:latin typeface="Calibri" panose="020F0502020204030204" pitchFamily="34" charset="0"/>
                <a:ea typeface="+mj-ea"/>
                <a:cs typeface="+mj-cs"/>
              </a:defRPr>
            </a:lvl1pPr>
          </a:lstStyle>
          <a:p>
            <a:pPr algn="ctr"/>
            <a:r>
              <a:rPr lang="en-US" dirty="0"/>
              <a:t>Decision Trees, Random Forests and Boosting</a:t>
            </a:r>
            <a:endParaRPr lang="en-IN" dirty="0"/>
          </a:p>
        </p:txBody>
      </p:sp>
    </p:spTree>
    <p:extLst>
      <p:ext uri="{BB962C8B-B14F-4D97-AF65-F5344CB8AC3E}">
        <p14:creationId xmlns:p14="http://schemas.microsoft.com/office/powerpoint/2010/main" val="390474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4181-9023-3960-4100-2136EC4F5AC6}"/>
              </a:ext>
            </a:extLst>
          </p:cNvPr>
          <p:cNvSpPr>
            <a:spLocks noGrp="1"/>
          </p:cNvSpPr>
          <p:nvPr>
            <p:ph type="title"/>
          </p:nvPr>
        </p:nvSpPr>
        <p:spPr>
          <a:xfrm>
            <a:off x="838200" y="537328"/>
            <a:ext cx="10515600" cy="1357460"/>
          </a:xfrm>
        </p:spPr>
        <p:txBody>
          <a:bodyPr>
            <a:normAutofit/>
          </a:bodyPr>
          <a:lstStyle/>
          <a:p>
            <a:r>
              <a:rPr lang="en-US" b="1" dirty="0">
                <a:latin typeface="Book Antiqua" panose="02040602050305030304" pitchFamily="18" charset="0"/>
              </a:rPr>
              <a:t>ADVANTAGES OF </a:t>
            </a:r>
            <a:br>
              <a:rPr lang="en-US" b="1" dirty="0">
                <a:latin typeface="Book Antiqua" panose="02040602050305030304" pitchFamily="18" charset="0"/>
              </a:rPr>
            </a:br>
            <a:r>
              <a:rPr lang="en-US" b="1" dirty="0">
                <a:latin typeface="Book Antiqua" panose="02040602050305030304" pitchFamily="18" charset="0"/>
              </a:rPr>
              <a:t>RANDOM FEATURE SELECTION</a:t>
            </a:r>
          </a:p>
        </p:txBody>
      </p:sp>
      <p:sp>
        <p:nvSpPr>
          <p:cNvPr id="3" name="Content Placeholder 2">
            <a:extLst>
              <a:ext uri="{FF2B5EF4-FFF2-40B4-BE49-F238E27FC236}">
                <a16:creationId xmlns:a16="http://schemas.microsoft.com/office/drawing/2014/main" id="{288D76C3-9432-1A84-E436-2EE0F875445D}"/>
              </a:ext>
            </a:extLst>
          </p:cNvPr>
          <p:cNvSpPr>
            <a:spLocks noGrp="1"/>
          </p:cNvSpPr>
          <p:nvPr>
            <p:ph idx="1"/>
          </p:nvPr>
        </p:nvSpPr>
        <p:spPr>
          <a:xfrm>
            <a:off x="838200" y="2290713"/>
            <a:ext cx="10515600" cy="3942810"/>
          </a:xfrm>
        </p:spPr>
        <p:txBody>
          <a:bodyPr>
            <a:normAutofit/>
          </a:bodyPr>
          <a:lstStyle/>
          <a:p>
            <a:r>
              <a:rPr lang="en-US" dirty="0">
                <a:latin typeface="Book Antiqua" panose="02040602050305030304" pitchFamily="18" charset="0"/>
              </a:rPr>
              <a:t>Reduces correlation between the DTs.</a:t>
            </a:r>
          </a:p>
          <a:p>
            <a:pPr lvl="1">
              <a:buFont typeface="Courier New" panose="02070309020205020404" pitchFamily="49" charset="0"/>
              <a:buChar char="o"/>
            </a:pPr>
            <a:r>
              <a:rPr lang="en-US" dirty="0">
                <a:latin typeface="Book Antiqua" panose="02040602050305030304" pitchFamily="18" charset="0"/>
              </a:rPr>
              <a:t>If all use the same set of features, then all DTs might behave similarly.</a:t>
            </a:r>
          </a:p>
          <a:p>
            <a:r>
              <a:rPr lang="en-US" dirty="0">
                <a:latin typeface="Book Antiqua" panose="02040602050305030304" pitchFamily="18" charset="0"/>
                <a:sym typeface="Wingdings" panose="05000000000000000000" pitchFamily="2" charset="2"/>
              </a:rPr>
              <a:t>Results balanced out</a:t>
            </a:r>
          </a:p>
          <a:p>
            <a:pPr lvl="1">
              <a:buFont typeface="Courier New" panose="02070309020205020404" pitchFamily="49" charset="0"/>
              <a:buChar char="o"/>
            </a:pPr>
            <a:r>
              <a:rPr lang="en-US" dirty="0">
                <a:latin typeface="Book Antiqua" panose="02040602050305030304" pitchFamily="18" charset="0"/>
              </a:rPr>
              <a:t>Trees trained on less important features will give bad predictions</a:t>
            </a:r>
          </a:p>
          <a:p>
            <a:pPr lvl="1">
              <a:buFont typeface="Courier New" panose="02070309020205020404" pitchFamily="49" charset="0"/>
              <a:buChar char="o"/>
            </a:pPr>
            <a:r>
              <a:rPr lang="en-US" dirty="0">
                <a:latin typeface="Book Antiqua" panose="02040602050305030304" pitchFamily="18" charset="0"/>
              </a:rPr>
              <a:t>Some will give bad predictions in the opposite direction.</a:t>
            </a:r>
          </a:p>
          <a:p>
            <a:r>
              <a:rPr lang="en-US" dirty="0">
                <a:latin typeface="Book Antiqua" panose="02040602050305030304" pitchFamily="18" charset="0"/>
              </a:rPr>
              <a:t>Number of random features per tree</a:t>
            </a:r>
          </a:p>
          <a:p>
            <a:pPr lvl="1">
              <a:buFont typeface="Courier New" panose="02070309020205020404" pitchFamily="49" charset="0"/>
              <a:buChar char="o"/>
            </a:pPr>
            <a:r>
              <a:rPr lang="en-US" dirty="0">
                <a:latin typeface="Book Antiqua" panose="02040602050305030304" pitchFamily="18" charset="0"/>
              </a:rPr>
              <a:t>Sqrt(total features)</a:t>
            </a:r>
          </a:p>
          <a:p>
            <a:pPr lvl="1">
              <a:buFont typeface="Courier New" panose="02070309020205020404" pitchFamily="49" charset="0"/>
              <a:buChar char="o"/>
            </a:pPr>
            <a:r>
              <a:rPr lang="en-US" dirty="0">
                <a:latin typeface="Book Antiqua" panose="02040602050305030304" pitchFamily="18" charset="0"/>
              </a:rPr>
              <a:t>log</a:t>
            </a:r>
            <a:r>
              <a:rPr lang="en-US" sz="1000" dirty="0">
                <a:latin typeface="Book Antiqua" panose="02040602050305030304" pitchFamily="18" charset="0"/>
              </a:rPr>
              <a:t>2</a:t>
            </a:r>
            <a:r>
              <a:rPr lang="en-US" dirty="0">
                <a:latin typeface="Book Antiqua" panose="02040602050305030304" pitchFamily="18" charset="0"/>
              </a:rPr>
              <a:t>(Total features)</a:t>
            </a:r>
          </a:p>
        </p:txBody>
      </p:sp>
    </p:spTree>
    <p:extLst>
      <p:ext uri="{BB962C8B-B14F-4D97-AF65-F5344CB8AC3E}">
        <p14:creationId xmlns:p14="http://schemas.microsoft.com/office/powerpoint/2010/main" val="4064274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F4659-33EC-7A34-FB8B-4F88F57BBAEE}"/>
              </a:ext>
            </a:extLst>
          </p:cNvPr>
          <p:cNvSpPr>
            <a:spLocks noGrp="1"/>
          </p:cNvSpPr>
          <p:nvPr>
            <p:ph type="title"/>
          </p:nvPr>
        </p:nvSpPr>
        <p:spPr/>
        <p:txBody>
          <a:bodyPr/>
          <a:lstStyle/>
          <a:p>
            <a:r>
              <a:rPr lang="en-IN" dirty="0"/>
              <a:t>Boosting algorithms: -</a:t>
            </a:r>
          </a:p>
        </p:txBody>
      </p:sp>
      <p:sp>
        <p:nvSpPr>
          <p:cNvPr id="3" name="Content Placeholder 2">
            <a:extLst>
              <a:ext uri="{FF2B5EF4-FFF2-40B4-BE49-F238E27FC236}">
                <a16:creationId xmlns:a16="http://schemas.microsoft.com/office/drawing/2014/main" id="{9653435F-B8A9-0E4F-E860-B1DD2E6EC6F9}"/>
              </a:ext>
            </a:extLst>
          </p:cNvPr>
          <p:cNvSpPr>
            <a:spLocks noGrp="1"/>
          </p:cNvSpPr>
          <p:nvPr>
            <p:ph idx="1"/>
          </p:nvPr>
        </p:nvSpPr>
        <p:spPr/>
        <p:txBody>
          <a:bodyPr/>
          <a:lstStyle/>
          <a:p>
            <a:r>
              <a:rPr lang="en-US" b="0" i="0" dirty="0">
                <a:solidFill>
                  <a:srgbClr val="222222"/>
                </a:solidFill>
                <a:effectLst/>
                <a:latin typeface="Lato" panose="020F0502020204030203" pitchFamily="34" charset="0"/>
              </a:rPr>
              <a:t>The principle behind boosting algorithms is that we first build a model on the training dataset and then build a second model to rectify the errors present in the first model. This procedure is continued until and unless the errors are minimized and the dataset is predicted correctly. Boosting algorithms work in a similar way, it combines multiple models (weak learners) to reach the final output (strong learners).</a:t>
            </a:r>
            <a:endParaRPr lang="en-IN" dirty="0"/>
          </a:p>
        </p:txBody>
      </p:sp>
      <p:sp>
        <p:nvSpPr>
          <p:cNvPr id="4" name="Slide Number Placeholder 3">
            <a:extLst>
              <a:ext uri="{FF2B5EF4-FFF2-40B4-BE49-F238E27FC236}">
                <a16:creationId xmlns:a16="http://schemas.microsoft.com/office/drawing/2014/main" id="{AED749EC-455C-0382-F53A-88472192769C}"/>
              </a:ext>
            </a:extLst>
          </p:cNvPr>
          <p:cNvSpPr>
            <a:spLocks noGrp="1"/>
          </p:cNvSpPr>
          <p:nvPr>
            <p:ph type="sldNum" sz="quarter" idx="12"/>
          </p:nvPr>
        </p:nvSpPr>
        <p:spPr/>
        <p:txBody>
          <a:bodyPr/>
          <a:lstStyle/>
          <a:p>
            <a:fld id="{917C3962-B272-494B-9B95-87BC565E81CE}" type="slidenum">
              <a:rPr lang="en-IN" smtClean="0"/>
              <a:t>11</a:t>
            </a:fld>
            <a:endParaRPr lang="en-IN"/>
          </a:p>
        </p:txBody>
      </p:sp>
      <p:pic>
        <p:nvPicPr>
          <p:cNvPr id="5" name="Picture 4">
            <a:extLst>
              <a:ext uri="{FF2B5EF4-FFF2-40B4-BE49-F238E27FC236}">
                <a16:creationId xmlns:a16="http://schemas.microsoft.com/office/drawing/2014/main" id="{6E1DC1DD-39F0-650C-33FC-F2A04DE064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9374" y="2902417"/>
            <a:ext cx="5628061" cy="3434858"/>
          </a:xfrm>
          <a:prstGeom prst="rect">
            <a:avLst/>
          </a:prstGeom>
        </p:spPr>
      </p:pic>
    </p:spTree>
    <p:extLst>
      <p:ext uri="{BB962C8B-B14F-4D97-AF65-F5344CB8AC3E}">
        <p14:creationId xmlns:p14="http://schemas.microsoft.com/office/powerpoint/2010/main" val="1426842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701DC-991A-784D-4906-A61D2E5D9EBE}"/>
              </a:ext>
            </a:extLst>
          </p:cNvPr>
          <p:cNvSpPr>
            <a:spLocks noGrp="1"/>
          </p:cNvSpPr>
          <p:nvPr>
            <p:ph type="title"/>
          </p:nvPr>
        </p:nvSpPr>
        <p:spPr/>
        <p:txBody>
          <a:bodyPr/>
          <a:lstStyle/>
          <a:p>
            <a:r>
              <a:rPr lang="en-IN" dirty="0"/>
              <a:t>1.) AdaBoost</a:t>
            </a:r>
          </a:p>
        </p:txBody>
      </p:sp>
      <p:sp>
        <p:nvSpPr>
          <p:cNvPr id="3" name="Content Placeholder 2">
            <a:extLst>
              <a:ext uri="{FF2B5EF4-FFF2-40B4-BE49-F238E27FC236}">
                <a16:creationId xmlns:a16="http://schemas.microsoft.com/office/drawing/2014/main" id="{7A873F47-C71C-D2A0-F29D-A67D630B0EBA}"/>
              </a:ext>
            </a:extLst>
          </p:cNvPr>
          <p:cNvSpPr>
            <a:spLocks noGrp="1"/>
          </p:cNvSpPr>
          <p:nvPr>
            <p:ph idx="1"/>
          </p:nvPr>
        </p:nvSpPr>
        <p:spPr/>
        <p:txBody>
          <a:bodyPr>
            <a:normAutofit lnSpcReduction="10000"/>
          </a:bodyPr>
          <a:lstStyle/>
          <a:p>
            <a:r>
              <a:rPr lang="en-US" b="0" i="0" dirty="0">
                <a:solidFill>
                  <a:srgbClr val="222222"/>
                </a:solidFill>
                <a:effectLst/>
                <a:latin typeface="Lato" panose="020F0502020204030203" pitchFamily="34" charset="0"/>
              </a:rPr>
              <a:t>We first initialize the weight of all samples, assuming its coming from a uniform distribution.</a:t>
            </a:r>
          </a:p>
          <a:p>
            <a:r>
              <a:rPr lang="en-US" dirty="0">
                <a:solidFill>
                  <a:srgbClr val="222222"/>
                </a:solidFill>
                <a:latin typeface="Lato" panose="020F0502020204030203" pitchFamily="34" charset="0"/>
              </a:rPr>
              <a:t>Then we make build a decision tree, in specific a stump after which we would calculate the importance or influence of that particular stump.</a:t>
            </a:r>
          </a:p>
          <a:p>
            <a:pPr marL="0" indent="0">
              <a:buNone/>
            </a:pPr>
            <a:endParaRPr lang="en-US" dirty="0">
              <a:solidFill>
                <a:srgbClr val="222222"/>
              </a:solidFill>
              <a:latin typeface="Lato" panose="020F0502020204030203" pitchFamily="34" charset="0"/>
            </a:endParaRPr>
          </a:p>
          <a:p>
            <a:pPr marL="0" indent="0">
              <a:buNone/>
            </a:pPr>
            <a:endParaRPr lang="en-US" dirty="0">
              <a:solidFill>
                <a:srgbClr val="222222"/>
              </a:solidFill>
              <a:latin typeface="Lato" panose="020F0502020204030203" pitchFamily="34" charset="0"/>
            </a:endParaRPr>
          </a:p>
          <a:p>
            <a:r>
              <a:rPr lang="en-US" b="0" i="0" dirty="0">
                <a:solidFill>
                  <a:srgbClr val="222222"/>
                </a:solidFill>
                <a:effectLst/>
                <a:latin typeface="Lato" panose="020F0502020204030203" pitchFamily="34" charset="0"/>
              </a:rPr>
              <a:t>After calculating the stump, we would revaluate the sample weights by giving higher importance or weightage to the misclassified samples. The weighted distribution would then be used for making another stump iteratively, and for each stump we would calculate its importance.  </a:t>
            </a:r>
            <a:r>
              <a:rPr lang="en-US" dirty="0">
                <a:solidFill>
                  <a:srgbClr val="222222"/>
                </a:solidFill>
                <a:latin typeface="Lato" panose="020F0502020204030203" pitchFamily="34" charset="0"/>
              </a:rPr>
              <a:t>This is where the algorithm</a:t>
            </a:r>
            <a:r>
              <a:rPr lang="en-US" b="0" i="0" dirty="0">
                <a:solidFill>
                  <a:srgbClr val="222222"/>
                </a:solidFill>
                <a:effectLst/>
                <a:latin typeface="Lato" panose="020F0502020204030203" pitchFamily="34" charset="0"/>
              </a:rPr>
              <a:t> gets its name, Adaptive Boosting as the weights are re-assigned to each instance, with higher weights assigned to incorrectly classified instances. </a:t>
            </a:r>
          </a:p>
          <a:p>
            <a:r>
              <a:rPr lang="en-US" b="0" i="0" dirty="0">
                <a:solidFill>
                  <a:srgbClr val="222222"/>
                </a:solidFill>
                <a:effectLst/>
                <a:latin typeface="Lato" panose="020F0502020204030203" pitchFamily="34" charset="0"/>
              </a:rPr>
              <a:t>After training, we do voted </a:t>
            </a:r>
            <a:r>
              <a:rPr lang="en-US" b="0" i="0" dirty="0" err="1">
                <a:solidFill>
                  <a:srgbClr val="222222"/>
                </a:solidFill>
                <a:effectLst/>
                <a:latin typeface="Lato" panose="020F0502020204030203" pitchFamily="34" charset="0"/>
              </a:rPr>
              <a:t>ensembling</a:t>
            </a:r>
            <a:r>
              <a:rPr lang="en-US" b="0" i="0" dirty="0">
                <a:solidFill>
                  <a:srgbClr val="222222"/>
                </a:solidFill>
                <a:effectLst/>
                <a:latin typeface="Lato" panose="020F0502020204030203" pitchFamily="34" charset="0"/>
              </a:rPr>
              <a:t> for classification of the stumps, where the importance of each vote is given by the ‘Amount of say’. For regression, we can do a weighted average of all the regression outputs of all stu</a:t>
            </a:r>
            <a:r>
              <a:rPr lang="en-US" dirty="0">
                <a:solidFill>
                  <a:srgbClr val="222222"/>
                </a:solidFill>
                <a:latin typeface="Lato" panose="020F0502020204030203" pitchFamily="34" charset="0"/>
              </a:rPr>
              <a:t>mps.</a:t>
            </a:r>
            <a:endParaRPr lang="en-US" b="0" i="0" dirty="0">
              <a:solidFill>
                <a:srgbClr val="222222"/>
              </a:solidFill>
              <a:effectLst/>
              <a:latin typeface="Lato" panose="020F0502020204030203" pitchFamily="34" charset="0"/>
            </a:endParaRPr>
          </a:p>
          <a:p>
            <a:endParaRPr lang="en-US" b="0" i="0" dirty="0">
              <a:solidFill>
                <a:srgbClr val="222222"/>
              </a:solidFill>
              <a:effectLst/>
              <a:latin typeface="Lato" panose="020F0502020204030203" pitchFamily="34" charset="0"/>
            </a:endParaRPr>
          </a:p>
          <a:p>
            <a:endParaRPr lang="en-IN" dirty="0"/>
          </a:p>
        </p:txBody>
      </p:sp>
      <p:sp>
        <p:nvSpPr>
          <p:cNvPr id="4" name="Slide Number Placeholder 3">
            <a:extLst>
              <a:ext uri="{FF2B5EF4-FFF2-40B4-BE49-F238E27FC236}">
                <a16:creationId xmlns:a16="http://schemas.microsoft.com/office/drawing/2014/main" id="{60C6B583-0566-B1C0-3FBB-8D20FC6446A5}"/>
              </a:ext>
            </a:extLst>
          </p:cNvPr>
          <p:cNvSpPr>
            <a:spLocks noGrp="1"/>
          </p:cNvSpPr>
          <p:nvPr>
            <p:ph type="sldNum" sz="quarter" idx="12"/>
          </p:nvPr>
        </p:nvSpPr>
        <p:spPr/>
        <p:txBody>
          <a:bodyPr/>
          <a:lstStyle/>
          <a:p>
            <a:fld id="{917C3962-B272-494B-9B95-87BC565E81CE}" type="slidenum">
              <a:rPr lang="en-IN" smtClean="0"/>
              <a:t>12</a:t>
            </a:fld>
            <a:endParaRPr lang="en-IN"/>
          </a:p>
        </p:txBody>
      </p:sp>
      <p:pic>
        <p:nvPicPr>
          <p:cNvPr id="8" name="Picture 7">
            <a:extLst>
              <a:ext uri="{FF2B5EF4-FFF2-40B4-BE49-F238E27FC236}">
                <a16:creationId xmlns:a16="http://schemas.microsoft.com/office/drawing/2014/main" id="{24FF03B9-FB17-7AF3-C4C5-46D6D8721E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9177" y="2832376"/>
            <a:ext cx="1203278" cy="914029"/>
          </a:xfrm>
          <a:prstGeom prst="rect">
            <a:avLst/>
          </a:prstGeom>
        </p:spPr>
      </p:pic>
      <p:pic>
        <p:nvPicPr>
          <p:cNvPr id="10" name="Picture 9">
            <a:extLst>
              <a:ext uri="{FF2B5EF4-FFF2-40B4-BE49-F238E27FC236}">
                <a16:creationId xmlns:a16="http://schemas.microsoft.com/office/drawing/2014/main" id="{791C420E-F485-CAAC-25B7-9C4D6F66DC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1412" y="2832376"/>
            <a:ext cx="2027157" cy="1200899"/>
          </a:xfrm>
          <a:prstGeom prst="rect">
            <a:avLst/>
          </a:prstGeom>
        </p:spPr>
      </p:pic>
      <p:sp>
        <p:nvSpPr>
          <p:cNvPr id="11" name="TextBox 10">
            <a:extLst>
              <a:ext uri="{FF2B5EF4-FFF2-40B4-BE49-F238E27FC236}">
                <a16:creationId xmlns:a16="http://schemas.microsoft.com/office/drawing/2014/main" id="{24D28BC6-2F66-5B68-E7FF-547FFA34451B}"/>
              </a:ext>
            </a:extLst>
          </p:cNvPr>
          <p:cNvSpPr txBox="1"/>
          <p:nvPr/>
        </p:nvSpPr>
        <p:spPr>
          <a:xfrm>
            <a:off x="4956494" y="3104724"/>
            <a:ext cx="1939659" cy="369332"/>
          </a:xfrm>
          <a:prstGeom prst="rect">
            <a:avLst/>
          </a:prstGeom>
          <a:noFill/>
        </p:spPr>
        <p:txBody>
          <a:bodyPr wrap="square" rtlCol="0">
            <a:spAutoFit/>
          </a:bodyPr>
          <a:lstStyle/>
          <a:p>
            <a:r>
              <a:rPr lang="en-IN" dirty="0"/>
              <a:t>Amount of say = </a:t>
            </a:r>
          </a:p>
        </p:txBody>
      </p:sp>
    </p:spTree>
    <p:extLst>
      <p:ext uri="{BB962C8B-B14F-4D97-AF65-F5344CB8AC3E}">
        <p14:creationId xmlns:p14="http://schemas.microsoft.com/office/powerpoint/2010/main" val="1459879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8C004-271A-94A8-000E-B697A7D74D1A}"/>
              </a:ext>
            </a:extLst>
          </p:cNvPr>
          <p:cNvSpPr>
            <a:spLocks noGrp="1"/>
          </p:cNvSpPr>
          <p:nvPr>
            <p:ph type="title"/>
          </p:nvPr>
        </p:nvSpPr>
        <p:spPr/>
        <p:txBody>
          <a:bodyPr/>
          <a:lstStyle/>
          <a:p>
            <a:r>
              <a:rPr lang="en-IN" dirty="0"/>
              <a:t>2.) Gradient Boosting: -</a:t>
            </a:r>
          </a:p>
        </p:txBody>
      </p:sp>
      <p:sp>
        <p:nvSpPr>
          <p:cNvPr id="3" name="Content Placeholder 2">
            <a:extLst>
              <a:ext uri="{FF2B5EF4-FFF2-40B4-BE49-F238E27FC236}">
                <a16:creationId xmlns:a16="http://schemas.microsoft.com/office/drawing/2014/main" id="{5055D654-4BA0-CB4C-8F54-981C821C019D}"/>
              </a:ext>
            </a:extLst>
          </p:cNvPr>
          <p:cNvSpPr>
            <a:spLocks noGrp="1"/>
          </p:cNvSpPr>
          <p:nvPr>
            <p:ph idx="1"/>
          </p:nvPr>
        </p:nvSpPr>
        <p:spPr/>
        <p:txBody>
          <a:bodyPr/>
          <a:lstStyle/>
          <a:p>
            <a:endParaRPr lang="en-US" b="0" i="0" dirty="0">
              <a:solidFill>
                <a:srgbClr val="273239"/>
              </a:solidFill>
              <a:effectLst/>
              <a:latin typeface="Nunito" panose="020F0502020204030204" pitchFamily="2" charset="0"/>
            </a:endParaRPr>
          </a:p>
          <a:p>
            <a:endParaRPr lang="en-IN" dirty="0"/>
          </a:p>
        </p:txBody>
      </p:sp>
      <p:sp>
        <p:nvSpPr>
          <p:cNvPr id="4" name="Slide Number Placeholder 3">
            <a:extLst>
              <a:ext uri="{FF2B5EF4-FFF2-40B4-BE49-F238E27FC236}">
                <a16:creationId xmlns:a16="http://schemas.microsoft.com/office/drawing/2014/main" id="{4E9E6A69-ED50-883E-91AC-614E7EA1762D}"/>
              </a:ext>
            </a:extLst>
          </p:cNvPr>
          <p:cNvSpPr>
            <a:spLocks noGrp="1"/>
          </p:cNvSpPr>
          <p:nvPr>
            <p:ph type="sldNum" sz="quarter" idx="12"/>
          </p:nvPr>
        </p:nvSpPr>
        <p:spPr/>
        <p:txBody>
          <a:bodyPr/>
          <a:lstStyle/>
          <a:p>
            <a:fld id="{917C3962-B272-494B-9B95-87BC565E81CE}" type="slidenum">
              <a:rPr lang="en-IN" smtClean="0"/>
              <a:t>13</a:t>
            </a:fld>
            <a:endParaRPr lang="en-IN"/>
          </a:p>
        </p:txBody>
      </p:sp>
      <p:pic>
        <p:nvPicPr>
          <p:cNvPr id="5" name="Picture 4">
            <a:extLst>
              <a:ext uri="{FF2B5EF4-FFF2-40B4-BE49-F238E27FC236}">
                <a16:creationId xmlns:a16="http://schemas.microsoft.com/office/drawing/2014/main" id="{E4E449E3-99B5-1327-EAFE-AAA33A8784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6615" y="1869064"/>
            <a:ext cx="6406805" cy="3939258"/>
          </a:xfrm>
          <a:prstGeom prst="rect">
            <a:avLst/>
          </a:prstGeom>
        </p:spPr>
      </p:pic>
    </p:spTree>
    <p:extLst>
      <p:ext uri="{BB962C8B-B14F-4D97-AF65-F5344CB8AC3E}">
        <p14:creationId xmlns:p14="http://schemas.microsoft.com/office/powerpoint/2010/main" val="25852627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8C004-271A-94A8-000E-B697A7D74D1A}"/>
              </a:ext>
            </a:extLst>
          </p:cNvPr>
          <p:cNvSpPr>
            <a:spLocks noGrp="1"/>
          </p:cNvSpPr>
          <p:nvPr>
            <p:ph type="title"/>
          </p:nvPr>
        </p:nvSpPr>
        <p:spPr/>
        <p:txBody>
          <a:bodyPr/>
          <a:lstStyle/>
          <a:p>
            <a:r>
              <a:rPr lang="en-IN" dirty="0"/>
              <a:t>Theory: -</a:t>
            </a:r>
          </a:p>
        </p:txBody>
      </p:sp>
      <p:sp>
        <p:nvSpPr>
          <p:cNvPr id="3" name="Content Placeholder 2">
            <a:extLst>
              <a:ext uri="{FF2B5EF4-FFF2-40B4-BE49-F238E27FC236}">
                <a16:creationId xmlns:a16="http://schemas.microsoft.com/office/drawing/2014/main" id="{5055D654-4BA0-CB4C-8F54-981C821C019D}"/>
              </a:ext>
            </a:extLst>
          </p:cNvPr>
          <p:cNvSpPr>
            <a:spLocks noGrp="1"/>
          </p:cNvSpPr>
          <p:nvPr>
            <p:ph idx="1"/>
          </p:nvPr>
        </p:nvSpPr>
        <p:spPr/>
        <p:txBody>
          <a:bodyPr/>
          <a:lstStyle/>
          <a:p>
            <a:r>
              <a:rPr lang="en-US" b="0" i="0" dirty="0">
                <a:solidFill>
                  <a:srgbClr val="273239"/>
                </a:solidFill>
                <a:effectLst/>
                <a:latin typeface="Nunito" panose="020F0502020204030204" pitchFamily="2" charset="0"/>
              </a:rPr>
              <a:t>In contrast to AdaBoost, the weights of the training instances are not tweaked, instead, each predictor is trained using the residual errors of the predecessor as labels. There is a technique called the </a:t>
            </a:r>
            <a:r>
              <a:rPr lang="en-US" b="1" i="0" dirty="0">
                <a:solidFill>
                  <a:srgbClr val="273239"/>
                </a:solidFill>
                <a:effectLst/>
                <a:latin typeface="Nunito" panose="020F0502020204030204" pitchFamily="2" charset="0"/>
              </a:rPr>
              <a:t>Gradient Boosted Trees</a:t>
            </a:r>
            <a:r>
              <a:rPr lang="en-US" b="0" i="0" dirty="0">
                <a:solidFill>
                  <a:srgbClr val="273239"/>
                </a:solidFill>
                <a:effectLst/>
                <a:latin typeface="Nunito" panose="020F0502020204030204" pitchFamily="2" charset="0"/>
              </a:rPr>
              <a:t> whose base learner is CART (Classification and Regression Trees). The residual error is the gradient of the loss function, and this is where the name Gradient Boosting comes from.</a:t>
            </a:r>
          </a:p>
          <a:p>
            <a:r>
              <a:rPr lang="en-US" dirty="0">
                <a:solidFill>
                  <a:srgbClr val="273239"/>
                </a:solidFill>
                <a:latin typeface="Nunito" panose="020F0502020204030204" pitchFamily="2" charset="0"/>
              </a:rPr>
              <a:t>We restrict the size of the trees usually, as the concept of boosting is to use weak learners to learn a strong one. Theoretically, this concept greatly prevents overfitting and promotes learning higher order representations.</a:t>
            </a:r>
            <a:endParaRPr lang="en-US" b="0" i="0" dirty="0">
              <a:solidFill>
                <a:srgbClr val="273239"/>
              </a:solidFill>
              <a:effectLst/>
              <a:latin typeface="Nunito" panose="020F0502020204030204" pitchFamily="2" charset="0"/>
            </a:endParaRPr>
          </a:p>
          <a:p>
            <a:r>
              <a:rPr lang="en-US" dirty="0">
                <a:solidFill>
                  <a:srgbClr val="273239"/>
                </a:solidFill>
                <a:latin typeface="Nunito" panose="020F0502020204030204" pitchFamily="2" charset="0"/>
              </a:rPr>
              <a:t>After training, to generate the output, we combine all the trees by using a Shrinkage factor, and the resultant regression value is equal to the sum of the first tree + Shrinkage factor * second tree + Shrinkage factor * third tree … and so on.</a:t>
            </a:r>
          </a:p>
          <a:p>
            <a:r>
              <a:rPr lang="en-US" b="0" i="0" dirty="0">
                <a:solidFill>
                  <a:srgbClr val="273239"/>
                </a:solidFill>
                <a:effectLst/>
                <a:latin typeface="Nunito" panose="020F0502020204030204" pitchFamily="2" charset="0"/>
              </a:rPr>
              <a:t>For classification</a:t>
            </a:r>
            <a:r>
              <a:rPr lang="en-US" dirty="0">
                <a:solidFill>
                  <a:srgbClr val="273239"/>
                </a:solidFill>
                <a:latin typeface="Nunito" panose="020F0502020204030204" pitchFamily="2" charset="0"/>
              </a:rPr>
              <a:t>, we have to remodel the setup slightly, and we work in the probabilistic domain, and we predict the log likelihood of making a classification by making appropriate transformations in the formulation.</a:t>
            </a:r>
            <a:endParaRPr lang="en-US" b="0" i="0" dirty="0">
              <a:solidFill>
                <a:srgbClr val="273239"/>
              </a:solidFill>
              <a:effectLst/>
              <a:latin typeface="Nunito" panose="020F0502020204030204" pitchFamily="2" charset="0"/>
            </a:endParaRPr>
          </a:p>
          <a:p>
            <a:endParaRPr lang="en-IN" dirty="0"/>
          </a:p>
        </p:txBody>
      </p:sp>
      <p:sp>
        <p:nvSpPr>
          <p:cNvPr id="4" name="Slide Number Placeholder 3">
            <a:extLst>
              <a:ext uri="{FF2B5EF4-FFF2-40B4-BE49-F238E27FC236}">
                <a16:creationId xmlns:a16="http://schemas.microsoft.com/office/drawing/2014/main" id="{4E9E6A69-ED50-883E-91AC-614E7EA1762D}"/>
              </a:ext>
            </a:extLst>
          </p:cNvPr>
          <p:cNvSpPr>
            <a:spLocks noGrp="1"/>
          </p:cNvSpPr>
          <p:nvPr>
            <p:ph type="sldNum" sz="quarter" idx="12"/>
          </p:nvPr>
        </p:nvSpPr>
        <p:spPr/>
        <p:txBody>
          <a:bodyPr/>
          <a:lstStyle/>
          <a:p>
            <a:fld id="{917C3962-B272-494B-9B95-87BC565E81CE}" type="slidenum">
              <a:rPr lang="en-IN" smtClean="0"/>
              <a:t>14</a:t>
            </a:fld>
            <a:endParaRPr lang="en-IN"/>
          </a:p>
        </p:txBody>
      </p:sp>
    </p:spTree>
    <p:extLst>
      <p:ext uri="{BB962C8B-B14F-4D97-AF65-F5344CB8AC3E}">
        <p14:creationId xmlns:p14="http://schemas.microsoft.com/office/powerpoint/2010/main" val="2008972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2DDAF-1122-AECA-39D1-7316D040E29A}"/>
              </a:ext>
            </a:extLst>
          </p:cNvPr>
          <p:cNvSpPr>
            <a:spLocks noGrp="1"/>
          </p:cNvSpPr>
          <p:nvPr>
            <p:ph type="title"/>
          </p:nvPr>
        </p:nvSpPr>
        <p:spPr/>
        <p:txBody>
          <a:bodyPr/>
          <a:lstStyle/>
          <a:p>
            <a:r>
              <a:rPr lang="en-IN" dirty="0"/>
              <a:t>3.) </a:t>
            </a:r>
            <a:r>
              <a:rPr lang="en-IN" dirty="0" err="1"/>
              <a:t>XGBoost</a:t>
            </a:r>
            <a:r>
              <a:rPr lang="en-IN" dirty="0"/>
              <a:t>: -</a:t>
            </a:r>
          </a:p>
        </p:txBody>
      </p:sp>
      <p:sp>
        <p:nvSpPr>
          <p:cNvPr id="3" name="Content Placeholder 2">
            <a:extLst>
              <a:ext uri="{FF2B5EF4-FFF2-40B4-BE49-F238E27FC236}">
                <a16:creationId xmlns:a16="http://schemas.microsoft.com/office/drawing/2014/main" id="{F0002BE1-F377-8F64-D7C8-D995148C595F}"/>
              </a:ext>
            </a:extLst>
          </p:cNvPr>
          <p:cNvSpPr>
            <a:spLocks noGrp="1"/>
          </p:cNvSpPr>
          <p:nvPr>
            <p:ph idx="1"/>
          </p:nvPr>
        </p:nvSpPr>
        <p:spPr/>
        <p:txBody>
          <a:bodyPr>
            <a:normAutofit lnSpcReduction="10000"/>
          </a:bodyPr>
          <a:lstStyle/>
          <a:p>
            <a:r>
              <a:rPr lang="en-IN" dirty="0"/>
              <a:t>It is a specific Implementation of Gradient Boosting, and main principle is the regularizing ability of the trees and this gives this gives the name Extreme Gradient Boosting.</a:t>
            </a:r>
          </a:p>
          <a:p>
            <a:r>
              <a:rPr lang="en-IN" dirty="0"/>
              <a:t>Even here we restrict the size of our trees, but the difference is that, the most common method of decision tree building employed is using </a:t>
            </a:r>
            <a:r>
              <a:rPr lang="en-IN" dirty="0" err="1"/>
              <a:t>XGBoost</a:t>
            </a:r>
            <a:r>
              <a:rPr lang="en-IN" dirty="0"/>
              <a:t> trees, which differ from traditional trees just by the metric used for splitting a node. Instead of using the </a:t>
            </a:r>
            <a:r>
              <a:rPr lang="en-IN" dirty="0" err="1"/>
              <a:t>gini</a:t>
            </a:r>
            <a:r>
              <a:rPr lang="en-IN" dirty="0"/>
              <a:t> index for splitting a node, we use the similarity score, which in turn is used to calculate gain or the importance of a node. </a:t>
            </a:r>
          </a:p>
          <a:p>
            <a:r>
              <a:rPr lang="en-IN" dirty="0"/>
              <a:t>There is a hyperparameter lambda, to reduce sensitivity of samples, especially isolated samples and another hyperparameter gamma, which is used to prune trees with nodes with less gain. This is how we are able to regularize the trees.</a:t>
            </a:r>
          </a:p>
          <a:p>
            <a:r>
              <a:rPr lang="en-IN" dirty="0"/>
              <a:t>Other contributions of </a:t>
            </a:r>
            <a:r>
              <a:rPr lang="en-IN" dirty="0" err="1"/>
              <a:t>XGBoost</a:t>
            </a:r>
            <a:r>
              <a:rPr lang="en-IN" dirty="0"/>
              <a:t> involve handling sparse data, weighted quantile search, support for parallel learning (which is unique cause CART is sequential), cache awareness, out of core computing etc. The last 4 points in specific are important as they drastically decrease the training time.</a:t>
            </a:r>
          </a:p>
          <a:p>
            <a:endParaRPr lang="en-IN" dirty="0"/>
          </a:p>
          <a:p>
            <a:endParaRPr lang="en-IN" dirty="0"/>
          </a:p>
        </p:txBody>
      </p:sp>
      <p:sp>
        <p:nvSpPr>
          <p:cNvPr id="4" name="Slide Number Placeholder 3">
            <a:extLst>
              <a:ext uri="{FF2B5EF4-FFF2-40B4-BE49-F238E27FC236}">
                <a16:creationId xmlns:a16="http://schemas.microsoft.com/office/drawing/2014/main" id="{3D0D6AB1-E3AA-154A-1D1E-A3C6CB4B395B}"/>
              </a:ext>
            </a:extLst>
          </p:cNvPr>
          <p:cNvSpPr>
            <a:spLocks noGrp="1"/>
          </p:cNvSpPr>
          <p:nvPr>
            <p:ph type="sldNum" sz="quarter" idx="12"/>
          </p:nvPr>
        </p:nvSpPr>
        <p:spPr/>
        <p:txBody>
          <a:bodyPr/>
          <a:lstStyle/>
          <a:p>
            <a:fld id="{917C3962-B272-494B-9B95-87BC565E81CE}" type="slidenum">
              <a:rPr lang="en-IN" smtClean="0"/>
              <a:t>15</a:t>
            </a:fld>
            <a:endParaRPr lang="en-IN"/>
          </a:p>
        </p:txBody>
      </p:sp>
    </p:spTree>
    <p:extLst>
      <p:ext uri="{BB962C8B-B14F-4D97-AF65-F5344CB8AC3E}">
        <p14:creationId xmlns:p14="http://schemas.microsoft.com/office/powerpoint/2010/main" val="1756525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41A4-4464-563D-5458-CB7C6E441D3E}"/>
              </a:ext>
            </a:extLst>
          </p:cNvPr>
          <p:cNvSpPr>
            <a:spLocks noGrp="1"/>
          </p:cNvSpPr>
          <p:nvPr>
            <p:ph type="title"/>
          </p:nvPr>
        </p:nvSpPr>
        <p:spPr/>
        <p:txBody>
          <a:bodyPr/>
          <a:lstStyle/>
          <a:p>
            <a:r>
              <a:rPr lang="en-IN" dirty="0"/>
              <a:t>4.) </a:t>
            </a:r>
            <a:r>
              <a:rPr lang="en-IN" dirty="0" err="1"/>
              <a:t>CatBoost</a:t>
            </a:r>
            <a:r>
              <a:rPr lang="en-IN" dirty="0"/>
              <a:t>: -</a:t>
            </a:r>
          </a:p>
        </p:txBody>
      </p:sp>
      <p:sp>
        <p:nvSpPr>
          <p:cNvPr id="3" name="Content Placeholder 2">
            <a:extLst>
              <a:ext uri="{FF2B5EF4-FFF2-40B4-BE49-F238E27FC236}">
                <a16:creationId xmlns:a16="http://schemas.microsoft.com/office/drawing/2014/main" id="{B8ABB902-7DF7-E245-FF2F-FC3FF3C6F40A}"/>
              </a:ext>
            </a:extLst>
          </p:cNvPr>
          <p:cNvSpPr>
            <a:spLocks noGrp="1"/>
          </p:cNvSpPr>
          <p:nvPr>
            <p:ph idx="1"/>
          </p:nvPr>
        </p:nvSpPr>
        <p:spPr/>
        <p:txBody>
          <a:bodyPr/>
          <a:lstStyle/>
          <a:p>
            <a:r>
              <a:rPr lang="en-US" dirty="0" err="1">
                <a:hlinkClick r:id="rId2">
                  <a:extLst>
                    <a:ext uri="{A12FA001-AC4F-418D-AE19-62706E023703}">
                      <ahyp:hlinkClr xmlns:ahyp="http://schemas.microsoft.com/office/drawing/2018/hyperlinkcolor" val="tx"/>
                    </a:ext>
                  </a:extLst>
                </a:hlinkClick>
              </a:rPr>
              <a:t>CatBoost</a:t>
            </a:r>
            <a:r>
              <a:rPr lang="en-US" dirty="0"/>
              <a:t> is an open-source machine learning(gradient boosting) algorithm, with its name coined from “Category” and “Boosting.” It was developed by </a:t>
            </a:r>
            <a:r>
              <a:rPr lang="en-US" dirty="0">
                <a:hlinkClick r:id="rId3">
                  <a:extLst>
                    <a:ext uri="{A12FA001-AC4F-418D-AE19-62706E023703}">
                      <ahyp:hlinkClr xmlns:ahyp="http://schemas.microsoft.com/office/drawing/2018/hyperlinkcolor" val="tx"/>
                    </a:ext>
                  </a:extLst>
                </a:hlinkClick>
              </a:rPr>
              <a:t>Yandex</a:t>
            </a:r>
            <a:r>
              <a:rPr lang="en-US" dirty="0"/>
              <a:t> (Russian Google ) in 2017</a:t>
            </a:r>
            <a:endParaRPr lang="en-IN" dirty="0"/>
          </a:p>
          <a:p>
            <a:r>
              <a:rPr lang="en-IN" dirty="0"/>
              <a:t>To understand </a:t>
            </a:r>
            <a:r>
              <a:rPr lang="en-IN" dirty="0" err="1"/>
              <a:t>CatBoost</a:t>
            </a:r>
            <a:r>
              <a:rPr lang="en-IN" dirty="0"/>
              <a:t>, it is imperative to understand the different types of encoding techniques for categorical data!</a:t>
            </a:r>
          </a:p>
          <a:p>
            <a:r>
              <a:rPr lang="en-IN" dirty="0"/>
              <a:t>A few include:</a:t>
            </a:r>
          </a:p>
          <a:p>
            <a:pPr marL="800100" lvl="1" indent="-342900">
              <a:buFont typeface="+mj-lt"/>
              <a:buAutoNum type="arabicPeriod"/>
            </a:pPr>
            <a:r>
              <a:rPr lang="en-IN" dirty="0"/>
              <a:t>One hot encoding</a:t>
            </a:r>
          </a:p>
          <a:p>
            <a:pPr marL="800100" lvl="1" indent="-342900">
              <a:buFont typeface="+mj-lt"/>
              <a:buAutoNum type="arabicPeriod"/>
            </a:pPr>
            <a:r>
              <a:rPr lang="en-IN" dirty="0"/>
              <a:t>Label encoding</a:t>
            </a:r>
          </a:p>
          <a:p>
            <a:pPr marL="800100" lvl="1" indent="-342900">
              <a:buFont typeface="+mj-lt"/>
              <a:buAutoNum type="arabicPeriod"/>
            </a:pPr>
            <a:r>
              <a:rPr lang="en-IN" dirty="0"/>
              <a:t>Target Encoding</a:t>
            </a:r>
          </a:p>
          <a:p>
            <a:pPr marL="800100" lvl="1" indent="-342900">
              <a:buFont typeface="+mj-lt"/>
              <a:buAutoNum type="arabicPeriod"/>
            </a:pPr>
            <a:r>
              <a:rPr lang="en-IN" dirty="0"/>
              <a:t>Target Encoding with weighted mean</a:t>
            </a:r>
          </a:p>
          <a:p>
            <a:pPr marL="800100" lvl="1" indent="-342900">
              <a:buFont typeface="+mj-lt"/>
              <a:buAutoNum type="arabicPeriod"/>
            </a:pPr>
            <a:r>
              <a:rPr lang="en-IN" dirty="0"/>
              <a:t>K-Fold Target Encoding.</a:t>
            </a:r>
            <a:endParaRPr lang="en-US" dirty="0"/>
          </a:p>
        </p:txBody>
      </p:sp>
      <p:sp>
        <p:nvSpPr>
          <p:cNvPr id="4" name="Slide Number Placeholder 3">
            <a:extLst>
              <a:ext uri="{FF2B5EF4-FFF2-40B4-BE49-F238E27FC236}">
                <a16:creationId xmlns:a16="http://schemas.microsoft.com/office/drawing/2014/main" id="{B21F8AE9-6951-88FD-46C7-DFD0864F5A03}"/>
              </a:ext>
            </a:extLst>
          </p:cNvPr>
          <p:cNvSpPr>
            <a:spLocks noGrp="1"/>
          </p:cNvSpPr>
          <p:nvPr>
            <p:ph type="sldNum" sz="quarter" idx="12"/>
          </p:nvPr>
        </p:nvSpPr>
        <p:spPr/>
        <p:txBody>
          <a:bodyPr/>
          <a:lstStyle/>
          <a:p>
            <a:fld id="{917C3962-B272-494B-9B95-87BC565E81CE}" type="slidenum">
              <a:rPr lang="en-IN" smtClean="0"/>
              <a:t>16</a:t>
            </a:fld>
            <a:endParaRPr lang="en-IN"/>
          </a:p>
        </p:txBody>
      </p:sp>
    </p:spTree>
    <p:extLst>
      <p:ext uri="{BB962C8B-B14F-4D97-AF65-F5344CB8AC3E}">
        <p14:creationId xmlns:p14="http://schemas.microsoft.com/office/powerpoint/2010/main" val="4238840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6D003-34CD-AB74-E890-4E879E79A710}"/>
              </a:ext>
            </a:extLst>
          </p:cNvPr>
          <p:cNvSpPr>
            <a:spLocks noGrp="1"/>
          </p:cNvSpPr>
          <p:nvPr>
            <p:ph type="title"/>
          </p:nvPr>
        </p:nvSpPr>
        <p:spPr/>
        <p:txBody>
          <a:bodyPr/>
          <a:lstStyle/>
          <a:p>
            <a:r>
              <a:rPr lang="en-IN" dirty="0" err="1"/>
              <a:t>CatBoost</a:t>
            </a:r>
            <a:r>
              <a:rPr lang="en-IN" dirty="0"/>
              <a:t> (contd.)</a:t>
            </a:r>
          </a:p>
        </p:txBody>
      </p:sp>
      <p:sp>
        <p:nvSpPr>
          <p:cNvPr id="3" name="Content Placeholder 2">
            <a:extLst>
              <a:ext uri="{FF2B5EF4-FFF2-40B4-BE49-F238E27FC236}">
                <a16:creationId xmlns:a16="http://schemas.microsoft.com/office/drawing/2014/main" id="{DAAA211A-3ABA-DFEC-69D1-8DE334DEBEC0}"/>
              </a:ext>
            </a:extLst>
          </p:cNvPr>
          <p:cNvSpPr>
            <a:spLocks noGrp="1"/>
          </p:cNvSpPr>
          <p:nvPr>
            <p:ph idx="1"/>
          </p:nvPr>
        </p:nvSpPr>
        <p:spPr/>
        <p:txBody>
          <a:bodyPr/>
          <a:lstStyle/>
          <a:p>
            <a:r>
              <a:rPr lang="en-IN" dirty="0" err="1"/>
              <a:t>CatBoost</a:t>
            </a:r>
            <a:r>
              <a:rPr lang="en-IN" dirty="0"/>
              <a:t> uses ordered target encoding, and this is a way to prevent Data Leakage, which is fatal and our model will learn low level ideas in the case of Leakage. And this feature is called ordered boosting. </a:t>
            </a:r>
            <a:r>
              <a:rPr lang="en-US" dirty="0"/>
              <a:t>Classic boosting algorithms are prone to overfitting on small/noisy datasets due to a problem known as prediction shift. When calculating the gradient estimate of a data instance, these algorithms use the same data instances that the model was built with, thus having no chances of experiencing unseen data. </a:t>
            </a:r>
            <a:r>
              <a:rPr lang="en-US" dirty="0" err="1"/>
              <a:t>Whearas</a:t>
            </a:r>
            <a:r>
              <a:rPr lang="en-US" dirty="0"/>
              <a:t> </a:t>
            </a:r>
            <a:r>
              <a:rPr lang="en-US" dirty="0" err="1"/>
              <a:t>CatBoost</a:t>
            </a:r>
            <a:r>
              <a:rPr lang="en-US" dirty="0"/>
              <a:t>, uses ordered boosting, a permutation-driven approach to train model on a subset of data while calculating residuals on another subset, thus preventing target leakage and overfitting.  </a:t>
            </a:r>
          </a:p>
          <a:p>
            <a:r>
              <a:rPr lang="en-US" sz="1400" dirty="0"/>
              <a:t>Native feature support: </a:t>
            </a:r>
            <a:r>
              <a:rPr lang="en-US" sz="1400" dirty="0" err="1"/>
              <a:t>CatBoost</a:t>
            </a:r>
            <a:r>
              <a:rPr lang="en-US" sz="1400" dirty="0"/>
              <a:t> supports all kinds of features be it numeric, categorical, or text and saves time and effort of preprocessing.</a:t>
            </a:r>
          </a:p>
          <a:p>
            <a:r>
              <a:rPr lang="en-US" sz="1400" dirty="0"/>
              <a:t>Also, there is another hyperparameter Cover, which helps in pruning and regularizing trees. Also the metric to split nodes commonly used in </a:t>
            </a:r>
            <a:r>
              <a:rPr lang="en-US" sz="1400" dirty="0" err="1"/>
              <a:t>CatBoost</a:t>
            </a:r>
            <a:r>
              <a:rPr lang="en-US" sz="1400" dirty="0"/>
              <a:t> is Cosine Similarity.</a:t>
            </a:r>
          </a:p>
          <a:p>
            <a:endParaRPr lang="en-US" dirty="0"/>
          </a:p>
          <a:p>
            <a:endParaRPr lang="en-US" dirty="0"/>
          </a:p>
          <a:p>
            <a:endParaRPr lang="en-IN" dirty="0"/>
          </a:p>
        </p:txBody>
      </p:sp>
      <p:sp>
        <p:nvSpPr>
          <p:cNvPr id="4" name="Slide Number Placeholder 3">
            <a:extLst>
              <a:ext uri="{FF2B5EF4-FFF2-40B4-BE49-F238E27FC236}">
                <a16:creationId xmlns:a16="http://schemas.microsoft.com/office/drawing/2014/main" id="{B48D465C-E6A0-8AF0-2257-78C2EB5AB57C}"/>
              </a:ext>
            </a:extLst>
          </p:cNvPr>
          <p:cNvSpPr>
            <a:spLocks noGrp="1"/>
          </p:cNvSpPr>
          <p:nvPr>
            <p:ph type="sldNum" sz="quarter" idx="12"/>
          </p:nvPr>
        </p:nvSpPr>
        <p:spPr/>
        <p:txBody>
          <a:bodyPr/>
          <a:lstStyle/>
          <a:p>
            <a:fld id="{917C3962-B272-494B-9B95-87BC565E81CE}" type="slidenum">
              <a:rPr lang="en-IN" smtClean="0"/>
              <a:t>17</a:t>
            </a:fld>
            <a:endParaRPr lang="en-IN"/>
          </a:p>
        </p:txBody>
      </p:sp>
    </p:spTree>
    <p:extLst>
      <p:ext uri="{BB962C8B-B14F-4D97-AF65-F5344CB8AC3E}">
        <p14:creationId xmlns:p14="http://schemas.microsoft.com/office/powerpoint/2010/main" val="20128060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AE805-454E-D1F8-C121-CB9C93D1ADEC}"/>
              </a:ext>
            </a:extLst>
          </p:cNvPr>
          <p:cNvSpPr>
            <a:spLocks noGrp="1"/>
          </p:cNvSpPr>
          <p:nvPr>
            <p:ph type="title"/>
          </p:nvPr>
        </p:nvSpPr>
        <p:spPr/>
        <p:txBody>
          <a:bodyPr/>
          <a:lstStyle/>
          <a:p>
            <a:r>
              <a:rPr lang="en-IN" dirty="0" err="1"/>
              <a:t>CatBoost</a:t>
            </a:r>
            <a:r>
              <a:rPr lang="en-IN" dirty="0"/>
              <a:t> (contd.)</a:t>
            </a:r>
          </a:p>
        </p:txBody>
      </p:sp>
      <p:sp>
        <p:nvSpPr>
          <p:cNvPr id="3" name="Content Placeholder 2">
            <a:extLst>
              <a:ext uri="{FF2B5EF4-FFF2-40B4-BE49-F238E27FC236}">
                <a16:creationId xmlns:a16="http://schemas.microsoft.com/office/drawing/2014/main" id="{C0547432-35AA-83B1-5F51-E0F589216CB7}"/>
              </a:ext>
            </a:extLst>
          </p:cNvPr>
          <p:cNvSpPr>
            <a:spLocks noGrp="1"/>
          </p:cNvSpPr>
          <p:nvPr>
            <p:ph idx="1"/>
          </p:nvPr>
        </p:nvSpPr>
        <p:spPr/>
        <p:txBody>
          <a:bodyPr/>
          <a:lstStyle/>
          <a:p>
            <a:r>
              <a:rPr lang="en-IN" sz="1400" dirty="0"/>
              <a:t>Also, </a:t>
            </a:r>
            <a:r>
              <a:rPr lang="en-IN" sz="1400" dirty="0" err="1"/>
              <a:t>CatBoost</a:t>
            </a:r>
            <a:r>
              <a:rPr lang="en-IN" sz="1400" dirty="0"/>
              <a:t> uses Symmetric trees uses Symmetric trees to speed up computation time and enable parallel computing.</a:t>
            </a:r>
          </a:p>
        </p:txBody>
      </p:sp>
      <p:sp>
        <p:nvSpPr>
          <p:cNvPr id="4" name="Slide Number Placeholder 3">
            <a:extLst>
              <a:ext uri="{FF2B5EF4-FFF2-40B4-BE49-F238E27FC236}">
                <a16:creationId xmlns:a16="http://schemas.microsoft.com/office/drawing/2014/main" id="{88E33463-283C-48CD-1648-513D6E13FD43}"/>
              </a:ext>
            </a:extLst>
          </p:cNvPr>
          <p:cNvSpPr>
            <a:spLocks noGrp="1"/>
          </p:cNvSpPr>
          <p:nvPr>
            <p:ph type="sldNum" sz="quarter" idx="12"/>
          </p:nvPr>
        </p:nvSpPr>
        <p:spPr/>
        <p:txBody>
          <a:bodyPr/>
          <a:lstStyle/>
          <a:p>
            <a:fld id="{917C3962-B272-494B-9B95-87BC565E81CE}" type="slidenum">
              <a:rPr lang="en-IN" smtClean="0"/>
              <a:t>18</a:t>
            </a:fld>
            <a:endParaRPr lang="en-IN"/>
          </a:p>
        </p:txBody>
      </p:sp>
      <p:pic>
        <p:nvPicPr>
          <p:cNvPr id="6" name="Picture 5">
            <a:extLst>
              <a:ext uri="{FF2B5EF4-FFF2-40B4-BE49-F238E27FC236}">
                <a16:creationId xmlns:a16="http://schemas.microsoft.com/office/drawing/2014/main" id="{29808A34-BCC9-8CC6-397B-EB93EC1E68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9594" y="2720891"/>
            <a:ext cx="7719729" cy="2796782"/>
          </a:xfrm>
          <a:prstGeom prst="rect">
            <a:avLst/>
          </a:prstGeom>
        </p:spPr>
      </p:pic>
    </p:spTree>
    <p:extLst>
      <p:ext uri="{BB962C8B-B14F-4D97-AF65-F5344CB8AC3E}">
        <p14:creationId xmlns:p14="http://schemas.microsoft.com/office/powerpoint/2010/main" val="16985547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97DA4-44D2-7884-1042-00D46341333A}"/>
              </a:ext>
            </a:extLst>
          </p:cNvPr>
          <p:cNvSpPr>
            <a:spLocks noGrp="1"/>
          </p:cNvSpPr>
          <p:nvPr>
            <p:ph type="title"/>
          </p:nvPr>
        </p:nvSpPr>
        <p:spPr/>
        <p:txBody>
          <a:bodyPr/>
          <a:lstStyle/>
          <a:p>
            <a:r>
              <a:rPr lang="en-IN" dirty="0" err="1"/>
              <a:t>LightGBM</a:t>
            </a:r>
            <a:r>
              <a:rPr lang="en-IN" dirty="0"/>
              <a:t>: -</a:t>
            </a:r>
          </a:p>
        </p:txBody>
      </p:sp>
      <p:sp>
        <p:nvSpPr>
          <p:cNvPr id="3" name="Content Placeholder 2">
            <a:extLst>
              <a:ext uri="{FF2B5EF4-FFF2-40B4-BE49-F238E27FC236}">
                <a16:creationId xmlns:a16="http://schemas.microsoft.com/office/drawing/2014/main" id="{C8A0EFE0-DDE9-E8AD-224B-824044D54829}"/>
              </a:ext>
            </a:extLst>
          </p:cNvPr>
          <p:cNvSpPr>
            <a:spLocks noGrp="1"/>
          </p:cNvSpPr>
          <p:nvPr>
            <p:ph idx="1"/>
          </p:nvPr>
        </p:nvSpPr>
        <p:spPr/>
        <p:txBody>
          <a:bodyPr/>
          <a:lstStyle/>
          <a:p>
            <a:r>
              <a:rPr lang="en-IN" dirty="0"/>
              <a:t>Light Gradient Boosting Machine, </a:t>
            </a:r>
            <a:r>
              <a:rPr lang="en-US" dirty="0"/>
              <a:t>is a gradient-boosting framework based on decision trees to increase the efficiency of the model and reduces memory usage. </a:t>
            </a:r>
          </a:p>
          <a:p>
            <a:r>
              <a:rPr lang="en-IN" dirty="0"/>
              <a:t>It has 2 main contributions: -</a:t>
            </a:r>
          </a:p>
          <a:p>
            <a:pPr marL="800100" lvl="1" indent="-342900">
              <a:buFont typeface="+mj-lt"/>
              <a:buAutoNum type="arabicPeriod"/>
            </a:pPr>
            <a:r>
              <a:rPr lang="en-US" dirty="0"/>
              <a:t>Gradient-based One Side Sampling Technique: - After making the decision tree, it will use the loss function and for each sample it will calculate the steepest gradient samples, which are the samples performing badly in the current model, and will be weighted more heavily in the sampling of the next batch of data fed to the next decision tree.</a:t>
            </a:r>
          </a:p>
          <a:p>
            <a:pPr marL="800100" lvl="1" indent="-342900">
              <a:buFont typeface="+mj-lt"/>
              <a:buAutoNum type="arabicPeriod"/>
            </a:pPr>
            <a:r>
              <a:rPr lang="en-US" dirty="0"/>
              <a:t>Exclusive Feature Bundling: This performs feature reduction as in a sparse feature space, many features are mutually exclusive, i.e., they never take nonzero values simultaneously. The exclusive features can be safely bundled into a single feature (called an Exclusive Feature Bundle). For example, if there is feature called </a:t>
            </a:r>
            <a:r>
              <a:rPr lang="en-US" dirty="0" err="1"/>
              <a:t>isMale</a:t>
            </a:r>
            <a:r>
              <a:rPr lang="en-US" dirty="0"/>
              <a:t> and </a:t>
            </a:r>
            <a:r>
              <a:rPr lang="en-US" dirty="0" err="1"/>
              <a:t>isFemale</a:t>
            </a:r>
            <a:r>
              <a:rPr lang="en-US" dirty="0"/>
              <a:t>, they can be bundled into one feature called gender.</a:t>
            </a:r>
          </a:p>
        </p:txBody>
      </p:sp>
      <p:sp>
        <p:nvSpPr>
          <p:cNvPr id="4" name="Slide Number Placeholder 3">
            <a:extLst>
              <a:ext uri="{FF2B5EF4-FFF2-40B4-BE49-F238E27FC236}">
                <a16:creationId xmlns:a16="http://schemas.microsoft.com/office/drawing/2014/main" id="{F8D97F2A-2FDB-34BB-F7A9-AC9EDCD9A847}"/>
              </a:ext>
            </a:extLst>
          </p:cNvPr>
          <p:cNvSpPr>
            <a:spLocks noGrp="1"/>
          </p:cNvSpPr>
          <p:nvPr>
            <p:ph type="sldNum" sz="quarter" idx="12"/>
          </p:nvPr>
        </p:nvSpPr>
        <p:spPr/>
        <p:txBody>
          <a:bodyPr/>
          <a:lstStyle/>
          <a:p>
            <a:fld id="{917C3962-B272-494B-9B95-87BC565E81CE}" type="slidenum">
              <a:rPr lang="en-IN" smtClean="0"/>
              <a:t>19</a:t>
            </a:fld>
            <a:endParaRPr lang="en-IN"/>
          </a:p>
        </p:txBody>
      </p:sp>
    </p:spTree>
    <p:extLst>
      <p:ext uri="{BB962C8B-B14F-4D97-AF65-F5344CB8AC3E}">
        <p14:creationId xmlns:p14="http://schemas.microsoft.com/office/powerpoint/2010/main" val="4235035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9C70B-DFE3-F3C6-60AC-949C22A00C34}"/>
              </a:ext>
            </a:extLst>
          </p:cNvPr>
          <p:cNvSpPr>
            <a:spLocks noGrp="1"/>
          </p:cNvSpPr>
          <p:nvPr>
            <p:ph type="title"/>
          </p:nvPr>
        </p:nvSpPr>
        <p:spPr/>
        <p:txBody>
          <a:bodyPr/>
          <a:lstStyle/>
          <a:p>
            <a:r>
              <a:rPr lang="en-US" b="1" dirty="0">
                <a:latin typeface="Book Antiqua" panose="02040602050305030304" pitchFamily="18" charset="0"/>
              </a:rPr>
              <a:t>DECISION TREES (Quick Recap)</a:t>
            </a:r>
          </a:p>
        </p:txBody>
      </p:sp>
      <p:sp>
        <p:nvSpPr>
          <p:cNvPr id="3" name="Content Placeholder 2">
            <a:extLst>
              <a:ext uri="{FF2B5EF4-FFF2-40B4-BE49-F238E27FC236}">
                <a16:creationId xmlns:a16="http://schemas.microsoft.com/office/drawing/2014/main" id="{12025DB0-72F5-3076-BE80-DD1AB5216B14}"/>
              </a:ext>
            </a:extLst>
          </p:cNvPr>
          <p:cNvSpPr>
            <a:spLocks noGrp="1"/>
          </p:cNvSpPr>
          <p:nvPr>
            <p:ph idx="1"/>
          </p:nvPr>
        </p:nvSpPr>
        <p:spPr>
          <a:xfrm>
            <a:off x="838200" y="1611984"/>
            <a:ext cx="10515600" cy="4798243"/>
          </a:xfrm>
        </p:spPr>
        <p:txBody>
          <a:bodyPr>
            <a:normAutofit/>
          </a:bodyPr>
          <a:lstStyle/>
          <a:p>
            <a:r>
              <a:rPr lang="en-US" dirty="0">
                <a:latin typeface="Book Antiqua" panose="02040602050305030304" pitchFamily="18" charset="0"/>
              </a:rPr>
              <a:t>A binary tree that splits the dataset until we are left with just 1 leaf node.</a:t>
            </a:r>
          </a:p>
          <a:p>
            <a:r>
              <a:rPr lang="en-US" dirty="0">
                <a:latin typeface="Book Antiqua" panose="02040602050305030304" pitchFamily="18" charset="0"/>
              </a:rPr>
              <a:t>2 kinds of nodes – Decision/internal nodes and the leaf nodes.</a:t>
            </a:r>
          </a:p>
          <a:p>
            <a:r>
              <a:rPr lang="en-US" dirty="0">
                <a:latin typeface="Book Antiqua" panose="02040602050305030304" pitchFamily="18" charset="0"/>
              </a:rPr>
              <a:t>We might not have 100% pure leaf nodes. </a:t>
            </a:r>
          </a:p>
          <a:p>
            <a:pPr lvl="1"/>
            <a:r>
              <a:rPr lang="en-US" dirty="0">
                <a:latin typeface="Book Antiqua" panose="02040602050305030304" pitchFamily="18" charset="0"/>
              </a:rPr>
              <a:t>In that case we perform majority voting and assign the majority class to the test point.</a:t>
            </a:r>
          </a:p>
          <a:p>
            <a:r>
              <a:rPr lang="en-US" dirty="0">
                <a:latin typeface="Book Antiqua" panose="02040602050305030304" pitchFamily="18" charset="0"/>
              </a:rPr>
              <a:t>At each level, impurity of states decreases.</a:t>
            </a:r>
          </a:p>
          <a:p>
            <a:r>
              <a:rPr lang="en-US" dirty="0">
                <a:latin typeface="Book Antiqua" panose="02040602050305030304" pitchFamily="18" charset="0"/>
              </a:rPr>
              <a:t>Greedy Algorithm </a:t>
            </a:r>
          </a:p>
          <a:p>
            <a:pPr lvl="1"/>
            <a:r>
              <a:rPr lang="en-US" dirty="0">
                <a:latin typeface="Book Antiqua" panose="02040602050305030304" pitchFamily="18" charset="0"/>
              </a:rPr>
              <a:t>Current best split that maximizes information gain.</a:t>
            </a:r>
          </a:p>
          <a:p>
            <a:pPr lvl="1"/>
            <a:r>
              <a:rPr lang="en-US" dirty="0">
                <a:latin typeface="Book Antiqua" panose="02040602050305030304" pitchFamily="18" charset="0"/>
              </a:rPr>
              <a:t>Does not backtrack and change the previous split.</a:t>
            </a:r>
          </a:p>
          <a:p>
            <a:pPr lvl="1"/>
            <a:r>
              <a:rPr lang="en-US" dirty="0">
                <a:latin typeface="Book Antiqua" panose="02040602050305030304" pitchFamily="18" charset="0"/>
              </a:rPr>
              <a:t>Subsequent splits depend on present split.</a:t>
            </a:r>
          </a:p>
          <a:p>
            <a:pPr lvl="1"/>
            <a:r>
              <a:rPr lang="en-US" dirty="0">
                <a:latin typeface="Book Antiqua" panose="02040602050305030304" pitchFamily="18" charset="0"/>
              </a:rPr>
              <a:t>Does not guarantee most optimal set of splits.</a:t>
            </a:r>
          </a:p>
          <a:p>
            <a:endParaRPr lang="en-US" dirty="0">
              <a:latin typeface="Book Antiqua" panose="02040602050305030304" pitchFamily="18" charset="0"/>
            </a:endParaRPr>
          </a:p>
          <a:p>
            <a:endParaRPr lang="en-US" dirty="0">
              <a:latin typeface="Book Antiqua" panose="02040602050305030304" pitchFamily="18" charset="0"/>
            </a:endParaRPr>
          </a:p>
        </p:txBody>
      </p:sp>
    </p:spTree>
    <p:extLst>
      <p:ext uri="{BB962C8B-B14F-4D97-AF65-F5344CB8AC3E}">
        <p14:creationId xmlns:p14="http://schemas.microsoft.com/office/powerpoint/2010/main" val="12989814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3A2D803-BEA0-4474-9553-E0F243CE6B38}"/>
              </a:ext>
            </a:extLst>
          </p:cNvPr>
          <p:cNvSpPr>
            <a:spLocks noGrp="1"/>
          </p:cNvSpPr>
          <p:nvPr>
            <p:ph type="sldNum" sz="quarter" idx="12"/>
          </p:nvPr>
        </p:nvSpPr>
        <p:spPr/>
        <p:txBody>
          <a:bodyPr/>
          <a:lstStyle/>
          <a:p>
            <a:fld id="{917C3962-B272-494B-9B95-87BC565E81CE}" type="slidenum">
              <a:rPr lang="en-IN" smtClean="0"/>
              <a:t>20</a:t>
            </a:fld>
            <a:endParaRPr lang="en-IN"/>
          </a:p>
        </p:txBody>
      </p:sp>
      <p:sp>
        <p:nvSpPr>
          <p:cNvPr id="3" name="Rectangle 2">
            <a:extLst>
              <a:ext uri="{FF2B5EF4-FFF2-40B4-BE49-F238E27FC236}">
                <a16:creationId xmlns:a16="http://schemas.microsoft.com/office/drawing/2014/main" id="{F660F8C8-403D-4731-8BF2-41A7AC4D08D4}"/>
              </a:ext>
            </a:extLst>
          </p:cNvPr>
          <p:cNvSpPr/>
          <p:nvPr/>
        </p:nvSpPr>
        <p:spPr>
          <a:xfrm>
            <a:off x="0" y="4599709"/>
            <a:ext cx="12192000" cy="22582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Core Sans C 45 Regular" panose="020B0603030302020204" pitchFamily="34" charset="0"/>
            </a:endParaRPr>
          </a:p>
        </p:txBody>
      </p:sp>
      <p:grpSp>
        <p:nvGrpSpPr>
          <p:cNvPr id="4" name="Group 3">
            <a:extLst>
              <a:ext uri="{FF2B5EF4-FFF2-40B4-BE49-F238E27FC236}">
                <a16:creationId xmlns:a16="http://schemas.microsoft.com/office/drawing/2014/main" id="{1B1031B1-6429-49AE-8223-76A4EF5EB5BE}"/>
              </a:ext>
            </a:extLst>
          </p:cNvPr>
          <p:cNvGrpSpPr/>
          <p:nvPr/>
        </p:nvGrpSpPr>
        <p:grpSpPr>
          <a:xfrm>
            <a:off x="991926" y="5122535"/>
            <a:ext cx="8456530" cy="1220428"/>
            <a:chOff x="1189206" y="4703095"/>
            <a:chExt cx="8456530" cy="1220428"/>
          </a:xfrm>
        </p:grpSpPr>
        <p:pic>
          <p:nvPicPr>
            <p:cNvPr id="5" name="Picture 4">
              <a:extLst>
                <a:ext uri="{FF2B5EF4-FFF2-40B4-BE49-F238E27FC236}">
                  <a16:creationId xmlns:a16="http://schemas.microsoft.com/office/drawing/2014/main" id="{48AAC4E6-5742-4A8C-A468-0434D2355A3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288286" y="4770195"/>
              <a:ext cx="254872" cy="254872"/>
            </a:xfrm>
            <a:prstGeom prst="rect">
              <a:avLst/>
            </a:prstGeom>
          </p:spPr>
        </p:pic>
        <p:sp>
          <p:nvSpPr>
            <p:cNvPr id="6" name="Rectangle 5">
              <a:extLst>
                <a:ext uri="{FF2B5EF4-FFF2-40B4-BE49-F238E27FC236}">
                  <a16:creationId xmlns:a16="http://schemas.microsoft.com/office/drawing/2014/main" id="{07BF074D-0A0A-4D19-9BA7-A325D80975A0}"/>
                </a:ext>
              </a:extLst>
            </p:cNvPr>
            <p:cNvSpPr/>
            <p:nvPr/>
          </p:nvSpPr>
          <p:spPr>
            <a:xfrm>
              <a:off x="1548231" y="4730873"/>
              <a:ext cx="3241080" cy="276999"/>
            </a:xfrm>
            <a:prstGeom prst="rect">
              <a:avLst/>
            </a:prstGeom>
          </p:spPr>
          <p:txBody>
            <a:bodyPr wrap="none">
              <a:spAutoFit/>
            </a:bodyPr>
            <a:lstStyle/>
            <a:p>
              <a:r>
                <a:rPr lang="en-US" sz="1200" dirty="0">
                  <a:solidFill>
                    <a:schemeClr val="accent1">
                      <a:lumMod val="75000"/>
                    </a:schemeClr>
                  </a:solidFill>
                  <a:latin typeface="Core Sans C 45 Regular" panose="020B0603030302020204" pitchFamily="34" charset="0"/>
                  <a:hlinkClick r:id="rId3">
                    <a:extLst>
                      <a:ext uri="{A12FA001-AC4F-418D-AE19-62706E023703}">
                        <ahyp:hlinkClr xmlns:ahyp="http://schemas.microsoft.com/office/drawing/2018/hyperlinkcolor" val="tx"/>
                      </a:ext>
                    </a:extLst>
                  </a:hlinkClick>
                </a:rPr>
                <a:t>https://www.facebook.com/IIITBofficial/</a:t>
              </a:r>
              <a:r>
                <a:rPr lang="en-US" sz="1200" dirty="0">
                  <a:solidFill>
                    <a:schemeClr val="accent1">
                      <a:lumMod val="75000"/>
                    </a:schemeClr>
                  </a:solidFill>
                  <a:latin typeface="Core Sans C 45 Regular" panose="020B0603030302020204" pitchFamily="34" charset="0"/>
                </a:rPr>
                <a:t> </a:t>
              </a:r>
            </a:p>
          </p:txBody>
        </p:sp>
        <p:sp>
          <p:nvSpPr>
            <p:cNvPr id="7" name="Rectangle 6">
              <a:extLst>
                <a:ext uri="{FF2B5EF4-FFF2-40B4-BE49-F238E27FC236}">
                  <a16:creationId xmlns:a16="http://schemas.microsoft.com/office/drawing/2014/main" id="{21761A78-F75F-41DF-8911-1498EEFB28AB}"/>
                </a:ext>
              </a:extLst>
            </p:cNvPr>
            <p:cNvSpPr/>
            <p:nvPr/>
          </p:nvSpPr>
          <p:spPr>
            <a:xfrm>
              <a:off x="6296751" y="4703095"/>
              <a:ext cx="2585388" cy="276999"/>
            </a:xfrm>
            <a:prstGeom prst="rect">
              <a:avLst/>
            </a:prstGeom>
          </p:spPr>
          <p:txBody>
            <a:bodyPr wrap="none">
              <a:spAutoFit/>
            </a:bodyPr>
            <a:lstStyle/>
            <a:p>
              <a:r>
                <a:rPr lang="en-US" sz="1200" dirty="0">
                  <a:solidFill>
                    <a:schemeClr val="accent1">
                      <a:lumMod val="75000"/>
                    </a:schemeClr>
                  </a:solidFill>
                  <a:latin typeface="Core Sans C 45 Regular" panose="020B0603030302020204" pitchFamily="34" charset="0"/>
                  <a:hlinkClick r:id="rId4">
                    <a:extLst>
                      <a:ext uri="{A12FA001-AC4F-418D-AE19-62706E023703}">
                        <ahyp:hlinkClr xmlns:ahyp="http://schemas.microsoft.com/office/drawing/2018/hyperlinkcolor" val="tx"/>
                      </a:ext>
                    </a:extLst>
                  </a:hlinkClick>
                </a:rPr>
                <a:t>https://twitter.com/IIITB_official</a:t>
              </a:r>
              <a:endParaRPr lang="en-US" sz="1200" dirty="0">
                <a:solidFill>
                  <a:schemeClr val="accent1">
                    <a:lumMod val="75000"/>
                  </a:schemeClr>
                </a:solidFill>
                <a:latin typeface="Core Sans C 45 Regular" panose="020B0603030302020204" pitchFamily="34" charset="0"/>
              </a:endParaRPr>
            </a:p>
          </p:txBody>
        </p:sp>
        <p:sp>
          <p:nvSpPr>
            <p:cNvPr id="8" name="Rectangle 7">
              <a:extLst>
                <a:ext uri="{FF2B5EF4-FFF2-40B4-BE49-F238E27FC236}">
                  <a16:creationId xmlns:a16="http://schemas.microsoft.com/office/drawing/2014/main" id="{F323F839-A891-489E-B707-CDD631D7E58B}"/>
                </a:ext>
              </a:extLst>
            </p:cNvPr>
            <p:cNvSpPr/>
            <p:nvPr/>
          </p:nvSpPr>
          <p:spPr>
            <a:xfrm>
              <a:off x="1499604" y="5158634"/>
              <a:ext cx="3868816" cy="276999"/>
            </a:xfrm>
            <a:prstGeom prst="rect">
              <a:avLst/>
            </a:prstGeom>
          </p:spPr>
          <p:txBody>
            <a:bodyPr wrap="none">
              <a:spAutoFit/>
            </a:bodyPr>
            <a:lstStyle/>
            <a:p>
              <a:r>
                <a:rPr lang="en-US" sz="1200" dirty="0">
                  <a:solidFill>
                    <a:schemeClr val="accent1">
                      <a:lumMod val="75000"/>
                    </a:schemeClr>
                  </a:solidFill>
                  <a:latin typeface="Core Sans C 45 Regular" panose="020B0603030302020204" pitchFamily="34" charset="0"/>
                </a:rPr>
                <a:t> </a:t>
              </a:r>
              <a:r>
                <a:rPr lang="en-US" sz="1200" dirty="0">
                  <a:solidFill>
                    <a:schemeClr val="accent1">
                      <a:lumMod val="75000"/>
                    </a:schemeClr>
                  </a:solidFill>
                  <a:latin typeface="Core Sans C 45 Regular" panose="020B0603030302020204" pitchFamily="34" charset="0"/>
                  <a:hlinkClick r:id="rId5">
                    <a:extLst>
                      <a:ext uri="{A12FA001-AC4F-418D-AE19-62706E023703}">
                        <ahyp:hlinkClr xmlns:ahyp="http://schemas.microsoft.com/office/drawing/2018/hyperlinkcolor" val="tx"/>
                      </a:ext>
                    </a:extLst>
                  </a:hlinkClick>
                </a:rPr>
                <a:t>https://www.linkedin.com/school/iiit-bangalore/</a:t>
              </a:r>
              <a:endParaRPr lang="en-US" sz="1200" dirty="0">
                <a:solidFill>
                  <a:schemeClr val="accent1">
                    <a:lumMod val="75000"/>
                  </a:schemeClr>
                </a:solidFill>
                <a:latin typeface="Core Sans C 45 Regular" panose="020B0603030302020204" pitchFamily="34" charset="0"/>
              </a:endParaRPr>
            </a:p>
          </p:txBody>
        </p:sp>
        <p:sp>
          <p:nvSpPr>
            <p:cNvPr id="9" name="Rectangle 8">
              <a:extLst>
                <a:ext uri="{FF2B5EF4-FFF2-40B4-BE49-F238E27FC236}">
                  <a16:creationId xmlns:a16="http://schemas.microsoft.com/office/drawing/2014/main" id="{15B6B827-0DCC-4692-B5F8-45BA25577405}"/>
                </a:ext>
              </a:extLst>
            </p:cNvPr>
            <p:cNvSpPr/>
            <p:nvPr/>
          </p:nvSpPr>
          <p:spPr>
            <a:xfrm>
              <a:off x="6293280" y="5164723"/>
              <a:ext cx="3352456" cy="276999"/>
            </a:xfrm>
            <a:prstGeom prst="rect">
              <a:avLst/>
            </a:prstGeom>
          </p:spPr>
          <p:txBody>
            <a:bodyPr wrap="none">
              <a:spAutoFit/>
            </a:bodyPr>
            <a:lstStyle/>
            <a:p>
              <a:r>
                <a:rPr lang="en-US" sz="1200" dirty="0">
                  <a:solidFill>
                    <a:schemeClr val="accent1">
                      <a:lumMod val="75000"/>
                    </a:schemeClr>
                  </a:solidFill>
                  <a:latin typeface="Core Sans C 45 Regular" panose="020B0603030302020204" pitchFamily="34" charset="0"/>
                  <a:hlinkClick r:id="rId6">
                    <a:extLst>
                      <a:ext uri="{A12FA001-AC4F-418D-AE19-62706E023703}">
                        <ahyp:hlinkClr xmlns:ahyp="http://schemas.microsoft.com/office/drawing/2018/hyperlinkcolor" val="tx"/>
                      </a:ext>
                    </a:extLst>
                  </a:hlinkClick>
                </a:rPr>
                <a:t>https://www.youtube.com/user/iiitbmedia</a:t>
              </a:r>
              <a:endParaRPr lang="en-US" sz="1200" dirty="0">
                <a:solidFill>
                  <a:schemeClr val="accent1">
                    <a:lumMod val="75000"/>
                  </a:schemeClr>
                </a:solidFill>
                <a:latin typeface="Core Sans C 45 Regular" panose="020B0603030302020204" pitchFamily="34" charset="0"/>
              </a:endParaRPr>
            </a:p>
          </p:txBody>
        </p:sp>
        <p:pic>
          <p:nvPicPr>
            <p:cNvPr id="10" name="Picture 3" descr="C:\Users\MEDIA CENTER\Desktop\instagram-logos-png-images-free-download-2.png">
              <a:extLst>
                <a:ext uri="{FF2B5EF4-FFF2-40B4-BE49-F238E27FC236}">
                  <a16:creationId xmlns:a16="http://schemas.microsoft.com/office/drawing/2014/main" id="{95218132-89BC-47F7-91BD-51166ED94AD8}"/>
                </a:ext>
              </a:extLst>
            </p:cNvPr>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1280400" y="5652589"/>
              <a:ext cx="270934" cy="270934"/>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29C70BA9-7137-44D0-9122-6A401FEDA912}"/>
                </a:ext>
              </a:extLst>
            </p:cNvPr>
            <p:cNvSpPr/>
            <p:nvPr/>
          </p:nvSpPr>
          <p:spPr>
            <a:xfrm>
              <a:off x="1583028" y="5580812"/>
              <a:ext cx="3300647" cy="276999"/>
            </a:xfrm>
            <a:prstGeom prst="rect">
              <a:avLst/>
            </a:prstGeom>
          </p:spPr>
          <p:txBody>
            <a:bodyPr wrap="none">
              <a:spAutoFit/>
            </a:bodyPr>
            <a:lstStyle/>
            <a:p>
              <a:r>
                <a:rPr lang="en-US" sz="1200" dirty="0">
                  <a:solidFill>
                    <a:schemeClr val="accent1">
                      <a:lumMod val="75000"/>
                    </a:schemeClr>
                  </a:solidFill>
                  <a:latin typeface="Core Sans C 45 Regular" panose="020B0603030302020204" pitchFamily="34" charset="0"/>
                  <a:hlinkClick r:id="rId8">
                    <a:extLst>
                      <a:ext uri="{A12FA001-AC4F-418D-AE19-62706E023703}">
                        <ahyp:hlinkClr xmlns:ahyp="http://schemas.microsoft.com/office/drawing/2018/hyperlinkcolor" val="tx"/>
                      </a:ext>
                    </a:extLst>
                  </a:hlinkClick>
                </a:rPr>
                <a:t>https://www.instagram.com/iiitb_official/</a:t>
              </a:r>
              <a:endParaRPr lang="en-US" sz="1200" dirty="0">
                <a:solidFill>
                  <a:schemeClr val="accent1">
                    <a:lumMod val="75000"/>
                  </a:schemeClr>
                </a:solidFill>
                <a:latin typeface="Core Sans C 45 Regular" panose="020B0603030302020204" pitchFamily="34" charset="0"/>
              </a:endParaRPr>
            </a:p>
          </p:txBody>
        </p:sp>
        <p:pic>
          <p:nvPicPr>
            <p:cNvPr id="12" name="Picture 4" descr="C:\Users\MEDIA CENTER\Desktop\hd-youtube-logo-png-transparent-background-20.png">
              <a:extLst>
                <a:ext uri="{FF2B5EF4-FFF2-40B4-BE49-F238E27FC236}">
                  <a16:creationId xmlns:a16="http://schemas.microsoft.com/office/drawing/2014/main" id="{1961945D-184E-42BA-8750-0B0CF854EFEF}"/>
                </a:ext>
              </a:extLst>
            </p:cNvPr>
            <p:cNvPicPr>
              <a:picLocks noChangeAspect="1" noChangeArrowheads="1"/>
            </p:cNvPicPr>
            <p:nvPr/>
          </p:nvPicPr>
          <p:blipFill>
            <a:blip r:embed="rId9" cstate="screen">
              <a:extLst>
                <a:ext uri="{28A0092B-C50C-407E-A947-70E740481C1C}">
                  <a14:useLocalDpi xmlns:a14="http://schemas.microsoft.com/office/drawing/2010/main"/>
                </a:ext>
              </a:extLst>
            </a:blip>
            <a:srcRect/>
            <a:stretch>
              <a:fillRect/>
            </a:stretch>
          </p:blipFill>
          <p:spPr bwMode="auto">
            <a:xfrm>
              <a:off x="5985420" y="5192565"/>
              <a:ext cx="349251" cy="349251"/>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5" descr="C:\Users\MEDIA CENTER\Desktop\twitter_PNG3.png">
              <a:extLst>
                <a:ext uri="{FF2B5EF4-FFF2-40B4-BE49-F238E27FC236}">
                  <a16:creationId xmlns:a16="http://schemas.microsoft.com/office/drawing/2014/main" id="{3B31BD2D-DE7B-4EBF-BE4B-70F6418DB1F7}"/>
                </a:ext>
              </a:extLst>
            </p:cNvPr>
            <p:cNvPicPr>
              <a:picLocks noChangeAspect="1" noChangeArrowheads="1"/>
            </p:cNvPicPr>
            <p:nvPr/>
          </p:nvPicPr>
          <p:blipFill>
            <a:blip r:embed="rId10" cstate="screen">
              <a:extLst>
                <a:ext uri="{28A0092B-C50C-407E-A947-70E740481C1C}">
                  <a14:useLocalDpi xmlns:a14="http://schemas.microsoft.com/office/drawing/2010/main"/>
                </a:ext>
              </a:extLst>
            </a:blip>
            <a:srcRect/>
            <a:stretch>
              <a:fillRect/>
            </a:stretch>
          </p:blipFill>
          <p:spPr bwMode="auto">
            <a:xfrm>
              <a:off x="5984714" y="4748949"/>
              <a:ext cx="375885" cy="37588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C:\Users\MEDIA CENTER\Desktop\Popular_Social_Media-22-512 (1).png">
              <a:extLst>
                <a:ext uri="{FF2B5EF4-FFF2-40B4-BE49-F238E27FC236}">
                  <a16:creationId xmlns:a16="http://schemas.microsoft.com/office/drawing/2014/main" id="{B1ABBE1D-3535-4330-B70B-783908E6813A}"/>
                </a:ext>
              </a:extLst>
            </p:cNvPr>
            <p:cNvPicPr>
              <a:picLocks noChangeAspect="1" noChangeArrowheads="1"/>
            </p:cNvPicPr>
            <p:nvPr/>
          </p:nvPicPr>
          <p:blipFill>
            <a:blip r:embed="rId11" cstate="screen">
              <a:extLst>
                <a:ext uri="{28A0092B-C50C-407E-A947-70E740481C1C}">
                  <a14:useLocalDpi xmlns:a14="http://schemas.microsoft.com/office/drawing/2010/main"/>
                </a:ext>
              </a:extLst>
            </a:blip>
            <a:srcRect/>
            <a:stretch>
              <a:fillRect/>
            </a:stretch>
          </p:blipFill>
          <p:spPr bwMode="auto">
            <a:xfrm>
              <a:off x="1189206" y="5141061"/>
              <a:ext cx="469195" cy="469195"/>
            </a:xfrm>
            <a:prstGeom prst="rect">
              <a:avLst/>
            </a:prstGeom>
            <a:noFill/>
            <a:extLst>
              <a:ext uri="{909E8E84-426E-40DD-AFC4-6F175D3DCCD1}">
                <a14:hiddenFill xmlns:a14="http://schemas.microsoft.com/office/drawing/2010/main">
                  <a:solidFill>
                    <a:srgbClr val="FFFFFF"/>
                  </a:solidFill>
                </a14:hiddenFill>
              </a:ext>
            </a:extLst>
          </p:spPr>
        </p:pic>
      </p:grpSp>
      <p:pic>
        <p:nvPicPr>
          <p:cNvPr id="15" name="Picture 14">
            <a:extLst>
              <a:ext uri="{FF2B5EF4-FFF2-40B4-BE49-F238E27FC236}">
                <a16:creationId xmlns:a16="http://schemas.microsoft.com/office/drawing/2014/main" id="{532DAA26-0879-46F7-BF44-F1DC6D9CA6CD}"/>
              </a:ext>
            </a:extLst>
          </p:cNvPr>
          <p:cNvPicPr>
            <a:picLocks noChangeAspect="1"/>
          </p:cNvPicPr>
          <p:nvPr/>
        </p:nvPicPr>
        <p:blipFill rotWithShape="1">
          <a:blip r:embed="rId12">
            <a:extLst>
              <a:ext uri="{28A0092B-C50C-407E-A947-70E740481C1C}">
                <a14:useLocalDpi xmlns:a14="http://schemas.microsoft.com/office/drawing/2010/main"/>
              </a:ext>
            </a:extLst>
          </a:blip>
          <a:srcRect/>
          <a:stretch/>
        </p:blipFill>
        <p:spPr>
          <a:xfrm>
            <a:off x="10121300" y="5122535"/>
            <a:ext cx="1196762" cy="1196762"/>
          </a:xfrm>
          <a:prstGeom prst="rect">
            <a:avLst/>
          </a:prstGeom>
        </p:spPr>
      </p:pic>
      <p:pic>
        <p:nvPicPr>
          <p:cNvPr id="16" name="Picture 15">
            <a:extLst>
              <a:ext uri="{FF2B5EF4-FFF2-40B4-BE49-F238E27FC236}">
                <a16:creationId xmlns:a16="http://schemas.microsoft.com/office/drawing/2014/main" id="{03B6E76D-CC18-4344-8E31-F87E6ADE375D}"/>
              </a:ext>
            </a:extLst>
          </p:cNvPr>
          <p:cNvPicPr>
            <a:picLocks noChangeAspect="1"/>
          </p:cNvPicPr>
          <p:nvPr/>
        </p:nvPicPr>
        <p:blipFill rotWithShape="1">
          <a:blip r:embed="rId13">
            <a:extLst>
              <a:ext uri="{28A0092B-C50C-407E-A947-70E740481C1C}">
                <a14:useLocalDpi xmlns:a14="http://schemas.microsoft.com/office/drawing/2010/main"/>
              </a:ext>
            </a:extLst>
          </a:blip>
          <a:srcRect/>
          <a:stretch/>
        </p:blipFill>
        <p:spPr>
          <a:xfrm>
            <a:off x="6330793" y="819021"/>
            <a:ext cx="4987269" cy="3455216"/>
          </a:xfrm>
          <a:prstGeom prst="rect">
            <a:avLst/>
          </a:prstGeom>
          <a:ln>
            <a:noFill/>
          </a:ln>
          <a:effectLst/>
        </p:spPr>
      </p:pic>
      <p:pic>
        <p:nvPicPr>
          <p:cNvPr id="17" name="Picture 4" descr="Image result for IIITB logo">
            <a:extLst>
              <a:ext uri="{FF2B5EF4-FFF2-40B4-BE49-F238E27FC236}">
                <a16:creationId xmlns:a16="http://schemas.microsoft.com/office/drawing/2014/main" id="{FBD8A537-070D-4B3A-AA8F-B9959A690EBF}"/>
              </a:ext>
            </a:extLst>
          </p:cNvPr>
          <p:cNvPicPr>
            <a:picLocks noChangeAspect="1" noChangeArrowheads="1"/>
          </p:cNvPicPr>
          <p:nvPr/>
        </p:nvPicPr>
        <p:blipFill>
          <a:blip r:embed="rId14" cstate="print">
            <a:extLst>
              <a:ext uri="{28A0092B-C50C-407E-A947-70E740481C1C}">
                <a14:useLocalDpi xmlns:a14="http://schemas.microsoft.com/office/drawing/2010/main"/>
              </a:ext>
            </a:extLst>
          </a:blip>
          <a:srcRect/>
          <a:stretch>
            <a:fillRect/>
          </a:stretch>
        </p:blipFill>
        <p:spPr bwMode="auto">
          <a:xfrm>
            <a:off x="3054234" y="885344"/>
            <a:ext cx="1166784" cy="967577"/>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2ED8FD8A-D72D-48D0-8657-511B38BA2E5B}"/>
              </a:ext>
            </a:extLst>
          </p:cNvPr>
          <p:cNvSpPr txBox="1"/>
          <p:nvPr/>
        </p:nvSpPr>
        <p:spPr>
          <a:xfrm>
            <a:off x="885563" y="2075479"/>
            <a:ext cx="5277756" cy="2062103"/>
          </a:xfrm>
          <a:prstGeom prst="rect">
            <a:avLst/>
          </a:prstGeom>
          <a:noFill/>
        </p:spPr>
        <p:txBody>
          <a:bodyPr wrap="square" rtlCol="0">
            <a:spAutoFit/>
          </a:bodyPr>
          <a:lstStyle/>
          <a:p>
            <a:pPr algn="ctr"/>
            <a:r>
              <a:rPr lang="en-IN" sz="2000" b="1" dirty="0">
                <a:latin typeface="Core Sans C 75 ExtraBold" panose="020B0603030302020204" pitchFamily="34" charset="0"/>
                <a:cs typeface="Segoe UI" panose="020B0502040204020203" pitchFamily="34" charset="0"/>
              </a:rPr>
              <a:t>International Institute of Information Technology Bangalore</a:t>
            </a:r>
          </a:p>
          <a:p>
            <a:pPr algn="ctr"/>
            <a:endParaRPr lang="en-IN" sz="1600" dirty="0">
              <a:latin typeface="Core Sans C 45 Regular" panose="020B0603030302020204" pitchFamily="34" charset="0"/>
              <a:cs typeface="Segoe UI" panose="020B0502040204020203" pitchFamily="34" charset="0"/>
            </a:endParaRPr>
          </a:p>
          <a:p>
            <a:pPr algn="ctr">
              <a:lnSpc>
                <a:spcPct val="150000"/>
              </a:lnSpc>
            </a:pPr>
            <a:r>
              <a:rPr lang="en-IN" sz="1600" dirty="0">
                <a:latin typeface="Core Sans C 45 Regular" panose="020B0603030302020204" pitchFamily="34" charset="0"/>
                <a:cs typeface="Segoe UI" panose="020B0502040204020203" pitchFamily="34" charset="0"/>
              </a:rPr>
              <a:t>26/C, Electronics City, </a:t>
            </a:r>
            <a:r>
              <a:rPr lang="en-IN" sz="1600" dirty="0" err="1">
                <a:latin typeface="Core Sans C 45 Regular" panose="020B0603030302020204" pitchFamily="34" charset="0"/>
                <a:cs typeface="Segoe UI" panose="020B0502040204020203" pitchFamily="34" charset="0"/>
              </a:rPr>
              <a:t>Hosur</a:t>
            </a:r>
            <a:r>
              <a:rPr lang="en-IN" sz="1600" dirty="0">
                <a:latin typeface="Core Sans C 45 Regular" panose="020B0603030302020204" pitchFamily="34" charset="0"/>
                <a:cs typeface="Segoe UI" panose="020B0502040204020203" pitchFamily="34" charset="0"/>
              </a:rPr>
              <a:t> Road, </a:t>
            </a:r>
          </a:p>
          <a:p>
            <a:pPr algn="ctr">
              <a:lnSpc>
                <a:spcPct val="150000"/>
              </a:lnSpc>
            </a:pPr>
            <a:r>
              <a:rPr lang="en-IN" sz="1600" dirty="0">
                <a:latin typeface="Core Sans C 45 Regular" panose="020B0603030302020204" pitchFamily="34" charset="0"/>
                <a:cs typeface="Segoe UI" panose="020B0502040204020203" pitchFamily="34" charset="0"/>
              </a:rPr>
              <a:t>Bengaluru – 560 100, Karnataka, India</a:t>
            </a:r>
          </a:p>
          <a:p>
            <a:pPr algn="ctr">
              <a:lnSpc>
                <a:spcPct val="150000"/>
              </a:lnSpc>
            </a:pPr>
            <a:r>
              <a:rPr lang="en-IN" sz="1600" dirty="0">
                <a:latin typeface="Core Sans C 45 Regular" panose="020B0603030302020204" pitchFamily="34" charset="0"/>
                <a:cs typeface="Segoe UI" panose="020B0502040204020203" pitchFamily="34" charset="0"/>
                <a:hlinkClick r:id="rId15"/>
              </a:rPr>
              <a:t>www.iiitb.ac.in</a:t>
            </a:r>
            <a:r>
              <a:rPr lang="en-IN" sz="1600" dirty="0">
                <a:latin typeface="Core Sans C 45 Regular" panose="020B0603030302020204" pitchFamily="34" charset="0"/>
                <a:cs typeface="Segoe UI" panose="020B0502040204020203" pitchFamily="34" charset="0"/>
              </a:rPr>
              <a:t> </a:t>
            </a:r>
          </a:p>
        </p:txBody>
      </p:sp>
    </p:spTree>
    <p:extLst>
      <p:ext uri="{BB962C8B-B14F-4D97-AF65-F5344CB8AC3E}">
        <p14:creationId xmlns:p14="http://schemas.microsoft.com/office/powerpoint/2010/main" val="2299850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6CEC5-38BB-ACB0-F97F-7B2CD5530D5E}"/>
              </a:ext>
            </a:extLst>
          </p:cNvPr>
          <p:cNvSpPr>
            <a:spLocks noGrp="1"/>
          </p:cNvSpPr>
          <p:nvPr>
            <p:ph type="title"/>
          </p:nvPr>
        </p:nvSpPr>
        <p:spPr/>
        <p:txBody>
          <a:bodyPr/>
          <a:lstStyle/>
          <a:p>
            <a:pPr algn="ctr"/>
            <a:r>
              <a:rPr lang="en-US" b="1" dirty="0">
                <a:latin typeface="Book Antiqua" panose="02040602050305030304" pitchFamily="18" charset="0"/>
              </a:rPr>
              <a:t>TRAINING A DECISION TREE</a:t>
            </a:r>
          </a:p>
        </p:txBody>
      </p:sp>
      <p:sp>
        <p:nvSpPr>
          <p:cNvPr id="3" name="Content Placeholder 2">
            <a:extLst>
              <a:ext uri="{FF2B5EF4-FFF2-40B4-BE49-F238E27FC236}">
                <a16:creationId xmlns:a16="http://schemas.microsoft.com/office/drawing/2014/main" id="{29A490EB-A6F4-753F-712E-C2239180D5CA}"/>
              </a:ext>
            </a:extLst>
          </p:cNvPr>
          <p:cNvSpPr>
            <a:spLocks noGrp="1"/>
          </p:cNvSpPr>
          <p:nvPr>
            <p:ph idx="1"/>
          </p:nvPr>
        </p:nvSpPr>
        <p:spPr>
          <a:xfrm>
            <a:off x="207391" y="1611984"/>
            <a:ext cx="3241482" cy="5033913"/>
          </a:xfrm>
        </p:spPr>
        <p:txBody>
          <a:bodyPr>
            <a:normAutofit/>
          </a:bodyPr>
          <a:lstStyle/>
          <a:p>
            <a:r>
              <a:rPr lang="en-US" dirty="0">
                <a:latin typeface="Book Antiqua" panose="02040602050305030304" pitchFamily="18" charset="0"/>
              </a:rPr>
              <a:t>At the root,</a:t>
            </a:r>
            <a:br>
              <a:rPr lang="en-US" dirty="0">
                <a:latin typeface="Book Antiqua" panose="02040602050305030304" pitchFamily="18" charset="0"/>
              </a:rPr>
            </a:br>
            <a:r>
              <a:rPr lang="en-US" dirty="0">
                <a:latin typeface="Book Antiqua" panose="02040602050305030304" pitchFamily="18" charset="0"/>
              </a:rPr>
              <a:t>we have </a:t>
            </a:r>
            <a:br>
              <a:rPr lang="en-US" dirty="0">
                <a:latin typeface="Book Antiqua" panose="02040602050305030304" pitchFamily="18" charset="0"/>
              </a:rPr>
            </a:br>
            <a:r>
              <a:rPr lang="en-US" dirty="0">
                <a:latin typeface="Book Antiqua" panose="02040602050305030304" pitchFamily="18" charset="0"/>
              </a:rPr>
              <a:t>the entire </a:t>
            </a:r>
            <a:br>
              <a:rPr lang="en-US" dirty="0">
                <a:latin typeface="Book Antiqua" panose="02040602050305030304" pitchFamily="18" charset="0"/>
              </a:rPr>
            </a:br>
            <a:r>
              <a:rPr lang="en-US" dirty="0">
                <a:latin typeface="Book Antiqua" panose="02040602050305030304" pitchFamily="18" charset="0"/>
              </a:rPr>
              <a:t>dataset.</a:t>
            </a:r>
          </a:p>
          <a:p>
            <a:r>
              <a:rPr lang="en-US" dirty="0">
                <a:latin typeface="Book Antiqua" panose="02040602050305030304" pitchFamily="18" charset="0"/>
              </a:rPr>
              <a:t>How to choose </a:t>
            </a:r>
            <a:br>
              <a:rPr lang="en-US" dirty="0">
                <a:latin typeface="Book Antiqua" panose="02040602050305030304" pitchFamily="18" charset="0"/>
              </a:rPr>
            </a:br>
            <a:r>
              <a:rPr lang="en-US" dirty="0">
                <a:latin typeface="Book Antiqua" panose="02040602050305030304" pitchFamily="18" charset="0"/>
              </a:rPr>
              <a:t>the better split?</a:t>
            </a:r>
          </a:p>
          <a:p>
            <a:r>
              <a:rPr lang="en-US" dirty="0">
                <a:latin typeface="Book Antiqua" panose="02040602050305030304" pitchFamily="18" charset="0"/>
              </a:rPr>
              <a:t>Model will chose </a:t>
            </a:r>
            <a:br>
              <a:rPr lang="en-US" dirty="0">
                <a:latin typeface="Book Antiqua" panose="02040602050305030304" pitchFamily="18" charset="0"/>
              </a:rPr>
            </a:br>
            <a:r>
              <a:rPr lang="en-US" dirty="0">
                <a:latin typeface="Book Antiqua" panose="02040602050305030304" pitchFamily="18" charset="0"/>
              </a:rPr>
              <a:t>the split that will </a:t>
            </a:r>
            <a:br>
              <a:rPr lang="en-US" dirty="0">
                <a:latin typeface="Book Antiqua" panose="02040602050305030304" pitchFamily="18" charset="0"/>
              </a:rPr>
            </a:br>
            <a:r>
              <a:rPr lang="en-US" dirty="0">
                <a:latin typeface="Book Antiqua" panose="02040602050305030304" pitchFamily="18" charset="0"/>
              </a:rPr>
              <a:t>maximize the </a:t>
            </a:r>
            <a:br>
              <a:rPr lang="en-US" dirty="0">
                <a:latin typeface="Book Antiqua" panose="02040602050305030304" pitchFamily="18" charset="0"/>
              </a:rPr>
            </a:br>
            <a:r>
              <a:rPr lang="en-US" b="1" i="1" u="sng" dirty="0">
                <a:latin typeface="Book Antiqua" panose="02040602050305030304" pitchFamily="18" charset="0"/>
              </a:rPr>
              <a:t>information </a:t>
            </a:r>
            <a:br>
              <a:rPr lang="en-US" b="1" i="1" u="sng" dirty="0">
                <a:latin typeface="Book Antiqua" panose="02040602050305030304" pitchFamily="18" charset="0"/>
              </a:rPr>
            </a:br>
            <a:r>
              <a:rPr lang="en-US" b="1" i="1" u="sng" dirty="0">
                <a:latin typeface="Book Antiqua" panose="02040602050305030304" pitchFamily="18" charset="0"/>
              </a:rPr>
              <a:t>gain.</a:t>
            </a:r>
          </a:p>
        </p:txBody>
      </p:sp>
      <p:pic>
        <p:nvPicPr>
          <p:cNvPr id="5" name="Picture 4">
            <a:extLst>
              <a:ext uri="{FF2B5EF4-FFF2-40B4-BE49-F238E27FC236}">
                <a16:creationId xmlns:a16="http://schemas.microsoft.com/office/drawing/2014/main" id="{2EA63297-3F0F-384E-545C-D99BFA1126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4030" y="1596418"/>
            <a:ext cx="8454047" cy="4798243"/>
          </a:xfrm>
          <a:prstGeom prst="rect">
            <a:avLst/>
          </a:prstGeom>
        </p:spPr>
      </p:pic>
    </p:spTree>
    <p:extLst>
      <p:ext uri="{BB962C8B-B14F-4D97-AF65-F5344CB8AC3E}">
        <p14:creationId xmlns:p14="http://schemas.microsoft.com/office/powerpoint/2010/main" val="1671115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60ED5-8F9D-DC61-996F-4C9DCE66C060}"/>
              </a:ext>
            </a:extLst>
          </p:cNvPr>
          <p:cNvSpPr>
            <a:spLocks noGrp="1"/>
          </p:cNvSpPr>
          <p:nvPr>
            <p:ph type="title"/>
          </p:nvPr>
        </p:nvSpPr>
        <p:spPr/>
        <p:txBody>
          <a:bodyPr/>
          <a:lstStyle/>
          <a:p>
            <a:pPr algn="ctr"/>
            <a:r>
              <a:rPr lang="en-US" b="1" dirty="0">
                <a:latin typeface="Book Antiqua" panose="02040602050305030304" pitchFamily="18" charset="0"/>
              </a:rPr>
              <a:t>INFORMATION IN A STATE</a:t>
            </a:r>
          </a:p>
        </p:txBody>
      </p:sp>
      <p:sp>
        <p:nvSpPr>
          <p:cNvPr id="3" name="Content Placeholder 2">
            <a:extLst>
              <a:ext uri="{FF2B5EF4-FFF2-40B4-BE49-F238E27FC236}">
                <a16:creationId xmlns:a16="http://schemas.microsoft.com/office/drawing/2014/main" id="{880836BF-8C3C-2180-D509-29F2A4FC8376}"/>
              </a:ext>
            </a:extLst>
          </p:cNvPr>
          <p:cNvSpPr>
            <a:spLocks noGrp="1"/>
          </p:cNvSpPr>
          <p:nvPr>
            <p:ph idx="1"/>
          </p:nvPr>
        </p:nvSpPr>
        <p:spPr>
          <a:xfrm>
            <a:off x="480767" y="1825625"/>
            <a:ext cx="10873034" cy="4351338"/>
          </a:xfrm>
        </p:spPr>
        <p:txBody>
          <a:bodyPr/>
          <a:lstStyle/>
          <a:p>
            <a:r>
              <a:rPr lang="en-US" dirty="0">
                <a:latin typeface="Book Antiqua" panose="02040602050305030304" pitchFamily="18" charset="0"/>
              </a:rPr>
              <a:t>Entropy = </a:t>
            </a:r>
            <a:br>
              <a:rPr lang="en-US" dirty="0">
                <a:latin typeface="Book Antiqua" panose="02040602050305030304" pitchFamily="18" charset="0"/>
              </a:rPr>
            </a:br>
            <a:r>
              <a:rPr lang="en-US" b="1" i="1" dirty="0">
                <a:latin typeface="Book Antiqua" panose="02040602050305030304" pitchFamily="18" charset="0"/>
              </a:rPr>
              <a:t>-</a:t>
            </a:r>
            <a:r>
              <a:rPr lang="el-GR" b="1" i="1" dirty="0">
                <a:solidFill>
                  <a:srgbClr val="202124"/>
                </a:solidFill>
                <a:effectLst/>
                <a:latin typeface="Book Antiqua" panose="02040602050305030304" pitchFamily="18" charset="0"/>
              </a:rPr>
              <a:t>Σ</a:t>
            </a:r>
            <a:r>
              <a:rPr lang="en-US" b="1" i="1" dirty="0">
                <a:latin typeface="Book Antiqua" panose="02040602050305030304" pitchFamily="18" charset="0"/>
              </a:rPr>
              <a:t>p</a:t>
            </a:r>
            <a:r>
              <a:rPr lang="en-US" sz="2000" b="1" i="1" dirty="0">
                <a:latin typeface="Book Antiqua" panose="02040602050305030304" pitchFamily="18" charset="0"/>
              </a:rPr>
              <a:t>i</a:t>
            </a:r>
            <a:r>
              <a:rPr lang="en-US" b="1" i="1" dirty="0">
                <a:latin typeface="Book Antiqua" panose="02040602050305030304" pitchFamily="18" charset="0"/>
              </a:rPr>
              <a:t> log(p</a:t>
            </a:r>
            <a:r>
              <a:rPr lang="en-US" sz="2000" b="1" i="1" dirty="0">
                <a:latin typeface="Book Antiqua" panose="02040602050305030304" pitchFamily="18" charset="0"/>
              </a:rPr>
              <a:t>i</a:t>
            </a:r>
            <a:r>
              <a:rPr lang="en-US" b="1" i="1" dirty="0">
                <a:latin typeface="Book Antiqua" panose="02040602050305030304" pitchFamily="18" charset="0"/>
              </a:rPr>
              <a:t>)</a:t>
            </a:r>
          </a:p>
          <a:p>
            <a:r>
              <a:rPr lang="en-US" dirty="0">
                <a:latin typeface="Book Antiqua" panose="02040602050305030304" pitchFamily="18" charset="0"/>
              </a:rPr>
              <a:t>Entropy is </a:t>
            </a:r>
            <a:br>
              <a:rPr lang="en-US" dirty="0">
                <a:latin typeface="Book Antiqua" panose="02040602050305030304" pitchFamily="18" charset="0"/>
              </a:rPr>
            </a:br>
            <a:r>
              <a:rPr lang="en-US" dirty="0">
                <a:latin typeface="Book Antiqua" panose="02040602050305030304" pitchFamily="18" charset="0"/>
              </a:rPr>
              <a:t>directly </a:t>
            </a:r>
            <a:br>
              <a:rPr lang="en-US" dirty="0">
                <a:latin typeface="Book Antiqua" panose="02040602050305030304" pitchFamily="18" charset="0"/>
              </a:rPr>
            </a:br>
            <a:r>
              <a:rPr lang="en-US" dirty="0">
                <a:latin typeface="Book Antiqua" panose="02040602050305030304" pitchFamily="18" charset="0"/>
              </a:rPr>
              <a:t>proportional to </a:t>
            </a:r>
            <a:br>
              <a:rPr lang="en-US" dirty="0">
                <a:latin typeface="Book Antiqua" panose="02040602050305030304" pitchFamily="18" charset="0"/>
              </a:rPr>
            </a:br>
            <a:r>
              <a:rPr lang="en-US" dirty="0">
                <a:latin typeface="Book Antiqua" panose="02040602050305030304" pitchFamily="18" charset="0"/>
              </a:rPr>
              <a:t>uncertainty </a:t>
            </a:r>
            <a:br>
              <a:rPr lang="en-US" dirty="0">
                <a:latin typeface="Book Antiqua" panose="02040602050305030304" pitchFamily="18" charset="0"/>
              </a:rPr>
            </a:br>
            <a:r>
              <a:rPr lang="en-US" dirty="0">
                <a:latin typeface="Book Antiqua" panose="02040602050305030304" pitchFamily="18" charset="0"/>
              </a:rPr>
              <a:t>about </a:t>
            </a:r>
            <a:br>
              <a:rPr lang="en-US" dirty="0">
                <a:latin typeface="Book Antiqua" panose="02040602050305030304" pitchFamily="18" charset="0"/>
              </a:rPr>
            </a:br>
            <a:r>
              <a:rPr lang="en-US" dirty="0">
                <a:latin typeface="Book Antiqua" panose="02040602050305030304" pitchFamily="18" charset="0"/>
              </a:rPr>
              <a:t>the class to </a:t>
            </a:r>
            <a:br>
              <a:rPr lang="en-US" dirty="0">
                <a:latin typeface="Book Antiqua" panose="02040602050305030304" pitchFamily="18" charset="0"/>
              </a:rPr>
            </a:br>
            <a:r>
              <a:rPr lang="en-US" dirty="0">
                <a:latin typeface="Book Antiqua" panose="02040602050305030304" pitchFamily="18" charset="0"/>
              </a:rPr>
              <a:t>which the </a:t>
            </a:r>
            <a:br>
              <a:rPr lang="en-US" dirty="0">
                <a:latin typeface="Book Antiqua" panose="02040602050305030304" pitchFamily="18" charset="0"/>
              </a:rPr>
            </a:br>
            <a:r>
              <a:rPr lang="en-US" dirty="0">
                <a:latin typeface="Book Antiqua" panose="02040602050305030304" pitchFamily="18" charset="0"/>
              </a:rPr>
              <a:t>point belongs.</a:t>
            </a:r>
          </a:p>
          <a:p>
            <a:endParaRPr lang="en-US" dirty="0">
              <a:latin typeface="Book Antiqua" panose="02040602050305030304" pitchFamily="18" charset="0"/>
            </a:endParaRPr>
          </a:p>
        </p:txBody>
      </p:sp>
      <p:pic>
        <p:nvPicPr>
          <p:cNvPr id="5" name="Picture 4">
            <a:extLst>
              <a:ext uri="{FF2B5EF4-FFF2-40B4-BE49-F238E27FC236}">
                <a16:creationId xmlns:a16="http://schemas.microsoft.com/office/drawing/2014/main" id="{54F14A4A-38B1-3153-633F-BDFCA6EE52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6767" y="1803447"/>
            <a:ext cx="8235609" cy="4395693"/>
          </a:xfrm>
          <a:prstGeom prst="rect">
            <a:avLst/>
          </a:prstGeom>
        </p:spPr>
      </p:pic>
    </p:spTree>
    <p:extLst>
      <p:ext uri="{BB962C8B-B14F-4D97-AF65-F5344CB8AC3E}">
        <p14:creationId xmlns:p14="http://schemas.microsoft.com/office/powerpoint/2010/main" val="3241458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96630-2AF5-C711-27D0-59E61D55EEF2}"/>
              </a:ext>
            </a:extLst>
          </p:cNvPr>
          <p:cNvSpPr>
            <a:spLocks noGrp="1"/>
          </p:cNvSpPr>
          <p:nvPr>
            <p:ph type="title"/>
          </p:nvPr>
        </p:nvSpPr>
        <p:spPr>
          <a:xfrm>
            <a:off x="521308" y="365125"/>
            <a:ext cx="5889431" cy="1722092"/>
          </a:xfrm>
        </p:spPr>
        <p:txBody>
          <a:bodyPr/>
          <a:lstStyle/>
          <a:p>
            <a:r>
              <a:rPr lang="en-US" b="1" dirty="0">
                <a:latin typeface="Book Antiqua" panose="02040602050305030304" pitchFamily="18" charset="0"/>
              </a:rPr>
              <a:t>GINI-INDEX vs </a:t>
            </a:r>
            <a:br>
              <a:rPr lang="en-US" b="1" dirty="0">
                <a:latin typeface="Book Antiqua" panose="02040602050305030304" pitchFamily="18" charset="0"/>
              </a:rPr>
            </a:br>
            <a:r>
              <a:rPr lang="en-US" b="1" dirty="0">
                <a:latin typeface="Book Antiqua" panose="02040602050305030304" pitchFamily="18" charset="0"/>
              </a:rPr>
              <a:t>ENTROPY</a:t>
            </a:r>
          </a:p>
        </p:txBody>
      </p:sp>
      <p:sp>
        <p:nvSpPr>
          <p:cNvPr id="3" name="Content Placeholder 2">
            <a:extLst>
              <a:ext uri="{FF2B5EF4-FFF2-40B4-BE49-F238E27FC236}">
                <a16:creationId xmlns:a16="http://schemas.microsoft.com/office/drawing/2014/main" id="{7EE4E23F-06AE-55D7-0F41-DCCB74598581}"/>
              </a:ext>
            </a:extLst>
          </p:cNvPr>
          <p:cNvSpPr>
            <a:spLocks noGrp="1"/>
          </p:cNvSpPr>
          <p:nvPr>
            <p:ph idx="1"/>
          </p:nvPr>
        </p:nvSpPr>
        <p:spPr>
          <a:xfrm>
            <a:off x="646044" y="2534477"/>
            <a:ext cx="5764695" cy="3642485"/>
          </a:xfrm>
        </p:spPr>
        <p:txBody>
          <a:bodyPr/>
          <a:lstStyle/>
          <a:p>
            <a:r>
              <a:rPr lang="en-US" b="0" i="0" dirty="0">
                <a:solidFill>
                  <a:srgbClr val="273239"/>
                </a:solidFill>
                <a:effectLst/>
                <a:latin typeface="Book Antiqua" panose="02040602050305030304" pitchFamily="18" charset="0"/>
              </a:rPr>
              <a:t>Gini Impurity is more efficient </a:t>
            </a:r>
            <a:br>
              <a:rPr lang="en-US" b="0" i="0" dirty="0">
                <a:solidFill>
                  <a:srgbClr val="273239"/>
                </a:solidFill>
                <a:effectLst/>
                <a:latin typeface="Book Antiqua" panose="02040602050305030304" pitchFamily="18" charset="0"/>
              </a:rPr>
            </a:br>
            <a:r>
              <a:rPr lang="en-US" b="0" i="0" dirty="0">
                <a:solidFill>
                  <a:srgbClr val="273239"/>
                </a:solidFill>
                <a:effectLst/>
                <a:latin typeface="Book Antiqua" panose="02040602050305030304" pitchFamily="18" charset="0"/>
              </a:rPr>
              <a:t>than entropy in terms of </a:t>
            </a:r>
            <a:br>
              <a:rPr lang="en-US" b="0" i="0" dirty="0">
                <a:solidFill>
                  <a:srgbClr val="273239"/>
                </a:solidFill>
                <a:effectLst/>
                <a:latin typeface="Book Antiqua" panose="02040602050305030304" pitchFamily="18" charset="0"/>
              </a:rPr>
            </a:br>
            <a:r>
              <a:rPr lang="en-US" b="0" i="0" dirty="0">
                <a:solidFill>
                  <a:srgbClr val="273239"/>
                </a:solidFill>
                <a:effectLst/>
                <a:latin typeface="Book Antiqua" panose="02040602050305030304" pitchFamily="18" charset="0"/>
              </a:rPr>
              <a:t>computing power.</a:t>
            </a:r>
          </a:p>
          <a:p>
            <a:r>
              <a:rPr lang="en-US" dirty="0">
                <a:solidFill>
                  <a:srgbClr val="273239"/>
                </a:solidFill>
                <a:latin typeface="Book Antiqua" panose="02040602050305030304" pitchFamily="18" charset="0"/>
              </a:rPr>
              <a:t>Log is an expensive operation in </a:t>
            </a:r>
            <a:br>
              <a:rPr lang="en-US" dirty="0">
                <a:solidFill>
                  <a:srgbClr val="273239"/>
                </a:solidFill>
                <a:latin typeface="Book Antiqua" panose="02040602050305030304" pitchFamily="18" charset="0"/>
              </a:rPr>
            </a:br>
            <a:r>
              <a:rPr lang="en-US" dirty="0">
                <a:solidFill>
                  <a:srgbClr val="273239"/>
                </a:solidFill>
                <a:latin typeface="Book Antiqua" panose="02040602050305030304" pitchFamily="18" charset="0"/>
              </a:rPr>
              <a:t>mathematics.</a:t>
            </a:r>
          </a:p>
          <a:p>
            <a:r>
              <a:rPr lang="en-US" dirty="0">
                <a:solidFill>
                  <a:srgbClr val="273239"/>
                </a:solidFill>
                <a:latin typeface="Book Antiqua" panose="02040602050305030304" pitchFamily="18" charset="0"/>
              </a:rPr>
              <a:t>Deals with real numbers in a shorter range =&gt; [0, 0.5]</a:t>
            </a:r>
          </a:p>
          <a:p>
            <a:endParaRPr lang="en-US" dirty="0">
              <a:latin typeface="Book Antiqua" panose="02040602050305030304" pitchFamily="18" charset="0"/>
            </a:endParaRPr>
          </a:p>
        </p:txBody>
      </p:sp>
      <p:pic>
        <p:nvPicPr>
          <p:cNvPr id="7" name="Picture 6">
            <a:extLst>
              <a:ext uri="{FF2B5EF4-FFF2-40B4-BE49-F238E27FC236}">
                <a16:creationId xmlns:a16="http://schemas.microsoft.com/office/drawing/2014/main" id="{AC2C2D97-53EC-1ECC-B759-4A4FC82244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9777" y="577678"/>
            <a:ext cx="5339639" cy="5658307"/>
          </a:xfrm>
          <a:prstGeom prst="rect">
            <a:avLst/>
          </a:prstGeom>
        </p:spPr>
      </p:pic>
    </p:spTree>
    <p:extLst>
      <p:ext uri="{BB962C8B-B14F-4D97-AF65-F5344CB8AC3E}">
        <p14:creationId xmlns:p14="http://schemas.microsoft.com/office/powerpoint/2010/main" val="2423803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7E43-BEE8-FE62-8D42-E2E89E993D4B}"/>
              </a:ext>
            </a:extLst>
          </p:cNvPr>
          <p:cNvSpPr>
            <a:spLocks noGrp="1"/>
          </p:cNvSpPr>
          <p:nvPr>
            <p:ph type="title"/>
          </p:nvPr>
        </p:nvSpPr>
        <p:spPr>
          <a:xfrm>
            <a:off x="838200" y="365125"/>
            <a:ext cx="5364637" cy="1325563"/>
          </a:xfrm>
        </p:spPr>
        <p:txBody>
          <a:bodyPr>
            <a:normAutofit/>
          </a:bodyPr>
          <a:lstStyle/>
          <a:p>
            <a:r>
              <a:rPr lang="en-US" sz="3600" b="1" dirty="0">
                <a:latin typeface="Book Antiqua" panose="02040602050305030304" pitchFamily="18" charset="0"/>
              </a:rPr>
              <a:t>INFORMATION GAIN</a:t>
            </a:r>
          </a:p>
        </p:txBody>
      </p:sp>
      <p:sp>
        <p:nvSpPr>
          <p:cNvPr id="3" name="Content Placeholder 2">
            <a:extLst>
              <a:ext uri="{FF2B5EF4-FFF2-40B4-BE49-F238E27FC236}">
                <a16:creationId xmlns:a16="http://schemas.microsoft.com/office/drawing/2014/main" id="{5F0B7AC1-5730-41E1-A981-05C21B17BA3F}"/>
              </a:ext>
            </a:extLst>
          </p:cNvPr>
          <p:cNvSpPr>
            <a:spLocks noGrp="1"/>
          </p:cNvSpPr>
          <p:nvPr>
            <p:ph idx="1"/>
          </p:nvPr>
        </p:nvSpPr>
        <p:spPr>
          <a:xfrm>
            <a:off x="838200" y="1825625"/>
            <a:ext cx="10515600" cy="4667250"/>
          </a:xfrm>
        </p:spPr>
        <p:txBody>
          <a:bodyPr>
            <a:normAutofit/>
          </a:bodyPr>
          <a:lstStyle/>
          <a:p>
            <a:r>
              <a:rPr lang="en-US" dirty="0">
                <a:latin typeface="Book Antiqua" panose="02040602050305030304" pitchFamily="18" charset="0"/>
              </a:rPr>
              <a:t>Model considers every </a:t>
            </a:r>
            <a:br>
              <a:rPr lang="en-US" dirty="0">
                <a:latin typeface="Book Antiqua" panose="02040602050305030304" pitchFamily="18" charset="0"/>
              </a:rPr>
            </a:br>
            <a:r>
              <a:rPr lang="en-US" dirty="0">
                <a:latin typeface="Book Antiqua" panose="02040602050305030304" pitchFamily="18" charset="0"/>
              </a:rPr>
              <a:t>possible split and takes </a:t>
            </a:r>
            <a:br>
              <a:rPr lang="en-US" dirty="0">
                <a:latin typeface="Book Antiqua" panose="02040602050305030304" pitchFamily="18" charset="0"/>
              </a:rPr>
            </a:br>
            <a:r>
              <a:rPr lang="en-US" dirty="0">
                <a:latin typeface="Book Antiqua" panose="02040602050305030304" pitchFamily="18" charset="0"/>
              </a:rPr>
              <a:t>the one with the </a:t>
            </a:r>
            <a:br>
              <a:rPr lang="en-US" dirty="0">
                <a:latin typeface="Book Antiqua" panose="02040602050305030304" pitchFamily="18" charset="0"/>
              </a:rPr>
            </a:br>
            <a:r>
              <a:rPr lang="en-US" dirty="0">
                <a:latin typeface="Book Antiqua" panose="02040602050305030304" pitchFamily="18" charset="0"/>
              </a:rPr>
              <a:t>maximum information </a:t>
            </a:r>
            <a:br>
              <a:rPr lang="en-US" dirty="0">
                <a:latin typeface="Book Antiqua" panose="02040602050305030304" pitchFamily="18" charset="0"/>
              </a:rPr>
            </a:br>
            <a:r>
              <a:rPr lang="en-US" dirty="0">
                <a:latin typeface="Book Antiqua" panose="02040602050305030304" pitchFamily="18" charset="0"/>
              </a:rPr>
              <a:t>gain.</a:t>
            </a:r>
          </a:p>
          <a:p>
            <a:r>
              <a:rPr lang="en-US" dirty="0">
                <a:latin typeface="Book Antiqua" panose="02040602050305030304" pitchFamily="18" charset="0"/>
              </a:rPr>
              <a:t>Traverses through every </a:t>
            </a:r>
            <a:br>
              <a:rPr lang="en-US" dirty="0">
                <a:latin typeface="Book Antiqua" panose="02040602050305030304" pitchFamily="18" charset="0"/>
              </a:rPr>
            </a:br>
            <a:r>
              <a:rPr lang="en-US" dirty="0">
                <a:latin typeface="Book Antiqua" panose="02040602050305030304" pitchFamily="18" charset="0"/>
              </a:rPr>
              <a:t>possible feature and feature </a:t>
            </a:r>
            <a:br>
              <a:rPr lang="en-US" dirty="0">
                <a:latin typeface="Book Antiqua" panose="02040602050305030304" pitchFamily="18" charset="0"/>
              </a:rPr>
            </a:br>
            <a:r>
              <a:rPr lang="en-US" dirty="0">
                <a:latin typeface="Book Antiqua" panose="02040602050305030304" pitchFamily="18" charset="0"/>
              </a:rPr>
              <a:t>value to search for the </a:t>
            </a:r>
            <a:br>
              <a:rPr lang="en-US" dirty="0">
                <a:latin typeface="Book Antiqua" panose="02040602050305030304" pitchFamily="18" charset="0"/>
              </a:rPr>
            </a:br>
            <a:r>
              <a:rPr lang="en-US" dirty="0">
                <a:latin typeface="Book Antiqua" panose="02040602050305030304" pitchFamily="18" charset="0"/>
              </a:rPr>
              <a:t>best feature and the </a:t>
            </a:r>
            <a:br>
              <a:rPr lang="en-US" dirty="0">
                <a:latin typeface="Book Antiqua" panose="02040602050305030304" pitchFamily="18" charset="0"/>
              </a:rPr>
            </a:br>
            <a:r>
              <a:rPr lang="en-US" dirty="0">
                <a:latin typeface="Book Antiqua" panose="02040602050305030304" pitchFamily="18" charset="0"/>
              </a:rPr>
              <a:t>corresponding </a:t>
            </a:r>
            <a:br>
              <a:rPr lang="en-US" dirty="0">
                <a:latin typeface="Book Antiqua" panose="02040602050305030304" pitchFamily="18" charset="0"/>
              </a:rPr>
            </a:br>
            <a:r>
              <a:rPr lang="en-US" dirty="0">
                <a:latin typeface="Book Antiqua" panose="02040602050305030304" pitchFamily="18" charset="0"/>
              </a:rPr>
              <a:t>threshold value.</a:t>
            </a:r>
          </a:p>
          <a:p>
            <a:endParaRPr lang="en-US" dirty="0">
              <a:latin typeface="Book Antiqua" panose="02040602050305030304" pitchFamily="18" charset="0"/>
            </a:endParaRPr>
          </a:p>
          <a:p>
            <a:endParaRPr lang="en-US" dirty="0">
              <a:latin typeface="Book Antiqua" panose="02040602050305030304" pitchFamily="18" charset="0"/>
            </a:endParaRPr>
          </a:p>
        </p:txBody>
      </p:sp>
      <p:pic>
        <p:nvPicPr>
          <p:cNvPr id="9" name="Picture 8">
            <a:extLst>
              <a:ext uri="{FF2B5EF4-FFF2-40B4-BE49-F238E27FC236}">
                <a16:creationId xmlns:a16="http://schemas.microsoft.com/office/drawing/2014/main" id="{8DE2F2AE-346B-1E54-F9CC-3ACB854D8D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1036" y="381461"/>
            <a:ext cx="4984441" cy="6111414"/>
          </a:xfrm>
          <a:prstGeom prst="rect">
            <a:avLst/>
          </a:prstGeom>
        </p:spPr>
      </p:pic>
    </p:spTree>
    <p:extLst>
      <p:ext uri="{BB962C8B-B14F-4D97-AF65-F5344CB8AC3E}">
        <p14:creationId xmlns:p14="http://schemas.microsoft.com/office/powerpoint/2010/main" val="1700327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A1CD37-2BFA-5ABB-9D84-4FC90C608B8A}"/>
              </a:ext>
            </a:extLst>
          </p:cNvPr>
          <p:cNvSpPr>
            <a:spLocks noGrp="1"/>
          </p:cNvSpPr>
          <p:nvPr>
            <p:ph type="sldNum" sz="quarter" idx="12"/>
          </p:nvPr>
        </p:nvSpPr>
        <p:spPr/>
        <p:txBody>
          <a:bodyPr/>
          <a:lstStyle/>
          <a:p>
            <a:fld id="{917C3962-B272-494B-9B95-87BC565E81CE}" type="slidenum">
              <a:rPr lang="en-IN" smtClean="0"/>
              <a:t>7</a:t>
            </a:fld>
            <a:endParaRPr lang="en-IN"/>
          </a:p>
        </p:txBody>
      </p:sp>
      <p:sp>
        <p:nvSpPr>
          <p:cNvPr id="3" name="Title 2">
            <a:extLst>
              <a:ext uri="{FF2B5EF4-FFF2-40B4-BE49-F238E27FC236}">
                <a16:creationId xmlns:a16="http://schemas.microsoft.com/office/drawing/2014/main" id="{D43E9154-96A4-B9A6-E5BA-AE57C08E935C}"/>
              </a:ext>
            </a:extLst>
          </p:cNvPr>
          <p:cNvSpPr>
            <a:spLocks noGrp="1"/>
          </p:cNvSpPr>
          <p:nvPr>
            <p:ph type="title"/>
          </p:nvPr>
        </p:nvSpPr>
        <p:spPr>
          <a:xfrm>
            <a:off x="990600" y="2799823"/>
            <a:ext cx="10515600" cy="863907"/>
          </a:xfrm>
        </p:spPr>
        <p:txBody>
          <a:bodyPr/>
          <a:lstStyle/>
          <a:p>
            <a:r>
              <a:rPr lang="en-IN" dirty="0"/>
              <a:t>Decision Tree </a:t>
            </a:r>
            <a:r>
              <a:rPr lang="en-IN" dirty="0" err="1"/>
              <a:t>Ensembling</a:t>
            </a:r>
            <a:r>
              <a:rPr lang="en-IN" dirty="0"/>
              <a:t> techniques: -</a:t>
            </a:r>
          </a:p>
        </p:txBody>
      </p:sp>
    </p:spTree>
    <p:extLst>
      <p:ext uri="{BB962C8B-B14F-4D97-AF65-F5344CB8AC3E}">
        <p14:creationId xmlns:p14="http://schemas.microsoft.com/office/powerpoint/2010/main" val="3044150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35FBB-7E61-2754-8EA6-837E43D2A62F}"/>
              </a:ext>
            </a:extLst>
          </p:cNvPr>
          <p:cNvSpPr>
            <a:spLocks noGrp="1"/>
          </p:cNvSpPr>
          <p:nvPr>
            <p:ph type="title"/>
          </p:nvPr>
        </p:nvSpPr>
        <p:spPr/>
        <p:txBody>
          <a:bodyPr>
            <a:normAutofit/>
          </a:bodyPr>
          <a:lstStyle/>
          <a:p>
            <a:r>
              <a:rPr lang="en-US" sz="4800" b="1" dirty="0">
                <a:latin typeface="Book Antiqua" panose="02040602050305030304" pitchFamily="18" charset="0"/>
              </a:rPr>
              <a:t>RANDOM FOREST</a:t>
            </a:r>
          </a:p>
        </p:txBody>
      </p:sp>
      <p:sp>
        <p:nvSpPr>
          <p:cNvPr id="3" name="Content Placeholder 2">
            <a:extLst>
              <a:ext uri="{FF2B5EF4-FFF2-40B4-BE49-F238E27FC236}">
                <a16:creationId xmlns:a16="http://schemas.microsoft.com/office/drawing/2014/main" id="{0D0EFE91-3D57-EDB9-C7DB-83D42F59B224}"/>
              </a:ext>
            </a:extLst>
          </p:cNvPr>
          <p:cNvSpPr>
            <a:spLocks noGrp="1"/>
          </p:cNvSpPr>
          <p:nvPr>
            <p:ph idx="1"/>
          </p:nvPr>
        </p:nvSpPr>
        <p:spPr/>
        <p:txBody>
          <a:bodyPr>
            <a:normAutofit fontScale="77500" lnSpcReduction="20000"/>
          </a:bodyPr>
          <a:lstStyle/>
          <a:p>
            <a:r>
              <a:rPr lang="en-US" sz="3200" dirty="0">
                <a:latin typeface="Book Antiqua" panose="02040602050305030304" pitchFamily="18" charset="0"/>
              </a:rPr>
              <a:t>Collection of many decision trees.</a:t>
            </a:r>
          </a:p>
          <a:p>
            <a:r>
              <a:rPr lang="en-US" sz="3200" dirty="0">
                <a:latin typeface="Book Antiqua" panose="02040602050305030304" pitchFamily="18" charset="0"/>
              </a:rPr>
              <a:t>Random Sampling with replacement =&gt; Bootstrapped Dataset</a:t>
            </a:r>
          </a:p>
          <a:p>
            <a:pPr lvl="1"/>
            <a:r>
              <a:rPr lang="en-US" sz="2800" dirty="0">
                <a:latin typeface="Book Antiqua" panose="02040602050305030304" pitchFamily="18" charset="0"/>
              </a:rPr>
              <a:t>This enables our model to be less sensitive to our training data.</a:t>
            </a:r>
          </a:p>
          <a:p>
            <a:r>
              <a:rPr lang="en-US" sz="3200" dirty="0">
                <a:latin typeface="Book Antiqua" panose="02040602050305030304" pitchFamily="18" charset="0"/>
              </a:rPr>
              <a:t>NOT all features used for training decision trees.</a:t>
            </a:r>
          </a:p>
          <a:p>
            <a:pPr lvl="1"/>
            <a:r>
              <a:rPr lang="en-US" sz="2800" dirty="0">
                <a:latin typeface="Book Antiqua" panose="02040602050305030304" pitchFamily="18" charset="0"/>
              </a:rPr>
              <a:t>Pick a subset of features for all trees and use them for training.</a:t>
            </a:r>
          </a:p>
          <a:p>
            <a:r>
              <a:rPr lang="en-US" sz="3200" dirty="0">
                <a:latin typeface="Book Antiqua" panose="02040602050305030304" pitchFamily="18" charset="0"/>
              </a:rPr>
              <a:t>Called random because we have used 2 random processes – </a:t>
            </a:r>
            <a:r>
              <a:rPr lang="en-US" sz="3200" b="1" i="1" u="sng" dirty="0">
                <a:latin typeface="Book Antiqua" panose="02040602050305030304" pitchFamily="18" charset="0"/>
              </a:rPr>
              <a:t>Bootstrapping</a:t>
            </a:r>
            <a:r>
              <a:rPr lang="en-US" sz="3200" dirty="0">
                <a:latin typeface="Book Antiqua" panose="02040602050305030304" pitchFamily="18" charset="0"/>
              </a:rPr>
              <a:t> and </a:t>
            </a:r>
            <a:r>
              <a:rPr lang="en-US" sz="3200" b="1" i="1" u="sng" dirty="0">
                <a:latin typeface="Book Antiqua" panose="02040602050305030304" pitchFamily="18" charset="0"/>
              </a:rPr>
              <a:t>random feature selection.</a:t>
            </a:r>
          </a:p>
          <a:p>
            <a:endParaRPr lang="en-US" sz="3200" dirty="0">
              <a:latin typeface="Book Antiqua" panose="02040602050305030304" pitchFamily="18" charset="0"/>
            </a:endParaRPr>
          </a:p>
          <a:p>
            <a:endParaRPr lang="en-US" sz="3200" dirty="0">
              <a:latin typeface="Book Antiqua" panose="02040602050305030304" pitchFamily="18" charset="0"/>
            </a:endParaRPr>
          </a:p>
        </p:txBody>
      </p:sp>
    </p:spTree>
    <p:extLst>
      <p:ext uri="{BB962C8B-B14F-4D97-AF65-F5344CB8AC3E}">
        <p14:creationId xmlns:p14="http://schemas.microsoft.com/office/powerpoint/2010/main" val="34315105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2DF43-A2F2-3E74-174D-CCB5F40D5AB2}"/>
              </a:ext>
            </a:extLst>
          </p:cNvPr>
          <p:cNvSpPr>
            <a:spLocks noGrp="1"/>
          </p:cNvSpPr>
          <p:nvPr>
            <p:ph type="title"/>
          </p:nvPr>
        </p:nvSpPr>
        <p:spPr>
          <a:xfrm>
            <a:off x="838200" y="268358"/>
            <a:ext cx="10515600" cy="864704"/>
          </a:xfrm>
        </p:spPr>
        <p:txBody>
          <a:bodyPr>
            <a:normAutofit fontScale="90000"/>
          </a:bodyPr>
          <a:lstStyle/>
          <a:p>
            <a:pPr algn="ctr"/>
            <a:r>
              <a:rPr lang="en-US" b="1" dirty="0">
                <a:latin typeface="Book Antiqua" panose="02040602050305030304" pitchFamily="18" charset="0"/>
              </a:rPr>
              <a:t>BAGGING = </a:t>
            </a:r>
            <a:br>
              <a:rPr lang="en-US" b="1" dirty="0">
                <a:latin typeface="Book Antiqua" panose="02040602050305030304" pitchFamily="18" charset="0"/>
              </a:rPr>
            </a:br>
            <a:r>
              <a:rPr lang="en-US" b="1" dirty="0">
                <a:latin typeface="Book Antiqua" panose="02040602050305030304" pitchFamily="18" charset="0"/>
              </a:rPr>
              <a:t>BOOTSTRAPPING + AGGREGATION</a:t>
            </a:r>
          </a:p>
        </p:txBody>
      </p:sp>
      <p:pic>
        <p:nvPicPr>
          <p:cNvPr id="9" name="Content Placeholder 8" descr="Graphical user interface&#10;&#10;Description automatically generated">
            <a:extLst>
              <a:ext uri="{FF2B5EF4-FFF2-40B4-BE49-F238E27FC236}">
                <a16:creationId xmlns:a16="http://schemas.microsoft.com/office/drawing/2014/main" id="{C229C0C0-CBCA-D71F-A78A-D9146D2DD26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25823" y="1222000"/>
            <a:ext cx="10321500" cy="5377069"/>
          </a:xfrm>
        </p:spPr>
      </p:pic>
    </p:spTree>
    <p:extLst>
      <p:ext uri="{BB962C8B-B14F-4D97-AF65-F5344CB8AC3E}">
        <p14:creationId xmlns:p14="http://schemas.microsoft.com/office/powerpoint/2010/main" val="30292739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3037</TotalTime>
  <Words>1660</Words>
  <Application>Microsoft Office PowerPoint</Application>
  <PresentationFormat>Widescreen</PresentationFormat>
  <Paragraphs>112</Paragraphs>
  <Slides>20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Book Antiqua</vt:lpstr>
      <vt:lpstr>Core Sans C 75 ExtraBold</vt:lpstr>
      <vt:lpstr>Nunito</vt:lpstr>
      <vt:lpstr>Courier New</vt:lpstr>
      <vt:lpstr>Core Sans C 45 Regular</vt:lpstr>
      <vt:lpstr>Calibri</vt:lpstr>
      <vt:lpstr>Lato</vt:lpstr>
      <vt:lpstr>Arial</vt:lpstr>
      <vt:lpstr>Office Theme</vt:lpstr>
      <vt:lpstr>AI5112023: Machine Learning</vt:lpstr>
      <vt:lpstr>DECISION TREES (Quick Recap)</vt:lpstr>
      <vt:lpstr>TRAINING A DECISION TREE</vt:lpstr>
      <vt:lpstr>INFORMATION IN A STATE</vt:lpstr>
      <vt:lpstr>GINI-INDEX vs  ENTROPY</vt:lpstr>
      <vt:lpstr>INFORMATION GAIN</vt:lpstr>
      <vt:lpstr>Decision Tree Ensembling techniques: -</vt:lpstr>
      <vt:lpstr>RANDOM FOREST</vt:lpstr>
      <vt:lpstr>BAGGING =  BOOTSTRAPPING + AGGREGATION</vt:lpstr>
      <vt:lpstr>ADVANTAGES OF  RANDOM FEATURE SELECTION</vt:lpstr>
      <vt:lpstr>Boosting algorithms: -</vt:lpstr>
      <vt:lpstr>1.) AdaBoost</vt:lpstr>
      <vt:lpstr>2.) Gradient Boosting: -</vt:lpstr>
      <vt:lpstr>Theory: -</vt:lpstr>
      <vt:lpstr>3.) XGBoost: -</vt:lpstr>
      <vt:lpstr>4.) CatBoost: -</vt:lpstr>
      <vt:lpstr>CatBoost (contd.)</vt:lpstr>
      <vt:lpstr>CatBoost (contd.)</vt:lpstr>
      <vt:lpstr>LightGBM: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manoj hp</dc:creator>
  <cp:lastModifiedBy>Abhinav Mahajan</cp:lastModifiedBy>
  <cp:revision>40</cp:revision>
  <dcterms:created xsi:type="dcterms:W3CDTF">2021-05-19T17:38:37Z</dcterms:created>
  <dcterms:modified xsi:type="dcterms:W3CDTF">2023-10-14T10:10:59Z</dcterms:modified>
</cp:coreProperties>
</file>

<file path=docProps/thumbnail.jpeg>
</file>